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25"/>
  </p:notesMasterIdLst>
  <p:sldIdLst>
    <p:sldId id="290" r:id="rId2"/>
    <p:sldId id="291" r:id="rId3"/>
    <p:sldId id="289" r:id="rId4"/>
    <p:sldId id="261" r:id="rId5"/>
    <p:sldId id="297" r:id="rId6"/>
    <p:sldId id="265" r:id="rId7"/>
    <p:sldId id="315" r:id="rId8"/>
    <p:sldId id="321" r:id="rId9"/>
    <p:sldId id="307" r:id="rId10"/>
    <p:sldId id="309" r:id="rId11"/>
    <p:sldId id="310" r:id="rId12"/>
    <p:sldId id="311" r:id="rId13"/>
    <p:sldId id="312" r:id="rId14"/>
    <p:sldId id="308" r:id="rId15"/>
    <p:sldId id="296" r:id="rId16"/>
    <p:sldId id="306" r:id="rId17"/>
    <p:sldId id="322" r:id="rId18"/>
    <p:sldId id="316" r:id="rId19"/>
    <p:sldId id="320" r:id="rId20"/>
    <p:sldId id="318" r:id="rId21"/>
    <p:sldId id="319" r:id="rId22"/>
    <p:sldId id="317" r:id="rId23"/>
    <p:sldId id="301" r:id="rId24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F27F9"/>
    <a:srgbClr val="800000"/>
    <a:srgbClr val="FF29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8736" autoAdjust="0"/>
  </p:normalViewPr>
  <p:slideViewPr>
    <p:cSldViewPr snapToGrid="0">
      <p:cViewPr>
        <p:scale>
          <a:sx n="100" d="100"/>
          <a:sy n="100" d="100"/>
        </p:scale>
        <p:origin x="-870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92FAE-4222-44CD-B6DC-DC66ECF47037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80DA0-ED13-4CF9-AE83-24C626AF19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191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A713030-8007-47C7-BEEE-ED7E770995EB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6D0A658-9A3D-418F-9A2F-D89433646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37653" y="45720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contrast="30000"/>
          </a:blip>
          <a:srcRect l="2856" t="2270" r="6328" b="3107"/>
          <a:stretch>
            <a:fillRect/>
          </a:stretch>
        </p:blipFill>
        <p:spPr>
          <a:xfrm>
            <a:off x="1339191" y="846856"/>
            <a:ext cx="2713876" cy="364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57857" y="1522518"/>
            <a:ext cx="7649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rgbClr val="8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Кубань </a:t>
            </a: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годы </a:t>
            </a:r>
            <a:r>
              <a:rPr kumimoji="0" lang="ru-RU" sz="4800" b="1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войны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29711" y="4042243"/>
            <a:ext cx="14703971" cy="423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54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.DESKTOP-ROBUA62\Desktop\Фото книг\Кровавые страницы 2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120" y="886244"/>
            <a:ext cx="1920337" cy="263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.DESKTOP-ROBUA62\Desktop\Фото книг\Кровавые страницы 2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8324" y="1651000"/>
            <a:ext cx="1813159" cy="247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.DESKTOP-ROBUA62\Desktop\Фото книг\Кровавые страницы 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3703" y="2370666"/>
            <a:ext cx="1889094" cy="2510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92363" y="886244"/>
            <a:ext cx="486650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endParaRPr lang="ru-RU" sz="17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Мы подготовили уникальное издание – некоторые документы публикуются впервые, этот сборник предназначен именно для широкой общественности, особенно для молодежи. Чтобы они знали реальные факты, и понимали, какие ужасные события происходили во время войны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…»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ректор КГИК,</a:t>
            </a:r>
          </a:p>
          <a:p>
            <a:pPr algn="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председатель Краснодарского регионального отделения </a:t>
            </a:r>
            <a:endParaRPr lang="ru-RU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Российского 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военно-исторического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общества</a:t>
            </a:r>
          </a:p>
          <a:p>
            <a:pPr algn="r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С. С. Зенгин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2136" y="4941989"/>
            <a:ext cx="1021138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dirty="0"/>
              <a:t>   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Кровавые страницы немецко-фашистской оккупации на Кубани: сборник документов и материалов о военных преступлениях нацистов против мирного населения Краснодарского края 1942-1943 гг.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/ Администрация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Краснодарского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края [и др.] ; отв. ред. С. С. Зенгин ; ред. кол.: Н. Б. Акоева [и др.] ; авт.-сост.: Н. А. Гангур, Д. И. Гангур ; археограф. предисл.: Н. А. Гангур, С. Г. Темиров. – Краснодар : Традиция, 2021. – 206 с. : ил., фот. – (Без срока давности). – ISBN 978-5-91883-394-0. – Текст (визуальный) 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xmlns="" val="356353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.DESKTOP-ROBUA62\Desktop\Фото книг\Книга памя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983" y="1058333"/>
            <a:ext cx="2820923" cy="351523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extrusionH="635000"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6800" y="5517232"/>
            <a:ext cx="10126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Книга Памяти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: Российская Федерация. Республика Адыгея. Т. 1 / гл. ред. П. К.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Кошубанов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– Майкоп : Адыгейское республиканское книжное издательство, 1994. – 856 с. – ISBN 5-7608-0187-2. – Текст (визуальный) : непосредственный.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6163" y="1575465"/>
            <a:ext cx="2635648" cy="263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3161" y="863044"/>
            <a:ext cx="44597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краевую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нигу Памяти занесены фамилии воинов-кубанцев, погибших в боях за Родину, умерших от ран и болезней, пропавших без вести, погибших партизан, подпольщиков, добровольцев, разведчиков в тылу врага, замученных в концлагерях, а также гражданских лиц, павших от рук фашистских захватчиков.</a:t>
            </a:r>
          </a:p>
          <a:p>
            <a:pPr indent="36195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Краевая Книга является составной частью Всероссийской Книги Памяти, которая будет вечно храниться в музее на Поклонной горе в Москве.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9722" t="9833" r="41666" b="22066"/>
          <a:stretch>
            <a:fillRect/>
          </a:stretch>
        </p:blipFill>
        <p:spPr bwMode="auto">
          <a:xfrm>
            <a:off x="3715967" y="4352547"/>
            <a:ext cx="2626312" cy="97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47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00825" y="915156"/>
            <a:ext cx="4579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проекте «Прадеды Победы» потомки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героев рассказывают о своих предках,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приближавших Победу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indent="357188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сборник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вошли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работы воспитанников Музыкального кадетского корпуса КГИК. Они создавались на основе рассказов пап и мам, дедушек и бабушек, редких семейных реликвий, официальных документов.</a:t>
            </a:r>
          </a:p>
        </p:txBody>
      </p:sp>
      <p:pic>
        <p:nvPicPr>
          <p:cNvPr id="4" name="Picture 2" descr="C:\Users\User.DESKTOP-ROBUA62\Desktop\Фото книг\Прадеды Победы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49362"/>
            <a:ext cx="2067248" cy="283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.DESKTOP-ROBUA62\Desktop\Фото книг\Прадеды Победы 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2333" y="1709197"/>
            <a:ext cx="2025715" cy="276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.DESKTOP-ROBUA62\Desktop\Фото книг\Прадеды Победы 2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1159" y="2531038"/>
            <a:ext cx="202341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8807" y="5329753"/>
            <a:ext cx="9446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Прадеды Победы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: сборник работ учащихся Музыкального кадетского корпуса Краснодарского государственного института культуры / М-во культуры РФ ; КГИК ;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.: С. С. Зенгин (отв. ред. и куратор проекта) [и др.]. – Краснодар, 2020. – 65, [1] с. : ил. – ISBN 978-5-94825-352-7. – Текст (визуальный) 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xmlns="" val="37062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.DESKTOP-ROBUA62\Desktop\Фото книг\Фото Лицо Побед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709" y="670236"/>
            <a:ext cx="2844113" cy="376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0273" y="5543550"/>
            <a:ext cx="9787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Лицо Победы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/ КГИК. – Краснодар : Традиция, 2015. – 223 с. : ил. – ISBN 978-5-91883-199-1. – Текст (визуальный) : непосредственный.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80598" y="1038026"/>
            <a:ext cx="333093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just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В рамках акции « Лицо Победы» студентами КГИК созданы портреты ветеранов ВОВ, проживающих в городах и станицах Краснодарского края.</a:t>
            </a:r>
          </a:p>
          <a:p>
            <a:pPr indent="360363" algn="just"/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Ребята постарались передать образ человека, побывавшего на полях сражений, защищавшего свою Родину, воина, которому приходилось видеть гибель своих товарищей,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уничтожать 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врага. Они оставили нам в наследство не только страну, свободную от оккупантов, но и веру в будущее России.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Администратор\Desktop\фото ВОВ\Untitled.FR12 - 0009.tif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206983" y="703044"/>
            <a:ext cx="2306747" cy="329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C:\Users\Администратор\Desktop\фото ВОВ\Untitled.FR12 - 0008.tif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136226" y="1938866"/>
            <a:ext cx="2213280" cy="315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281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.DESKTOP-ROBUA62\Desktop\Фото книг\Дети Кубан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688" y="797709"/>
            <a:ext cx="3255744" cy="4528986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extrusionH="635000"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88711" y="1352168"/>
            <a:ext cx="57119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Книга посвящена юным кубанцам, героям Великой Отечественной войны, которые наравне со взрослыми, часто с оружием в руках, сражались с немцами.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Подростки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вели борьбу с врагом в партизанских отрядах и подпольных организациях, самостоятельно наносили вред фашистам.</a:t>
            </a:r>
          </a:p>
          <a:p>
            <a:pPr indent="357188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книге представлены документальные материалы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 фондов краеведческой литературы и архивов.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95467" y="5445229"/>
            <a:ext cx="10189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/>
            <a:r>
              <a:rPr lang="ru-RU" dirty="0"/>
              <a:t> 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Дети Кубани в годы Великой Отечественной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 [отв. за вып. Т. И. Хачатурова]. – Краснодар : Традиция, 2008. – 84 с. : ил. – ISBN 978-5-903578-26-9. – Текст (визуальный) 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xmlns="" val="17934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37653" y="45720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08" name="AutoShape 8" descr="https://4.bp.blogspot.com/-NmC1Geo8pa4/U3tbYWqpgvI/AAAAAAAAVdo/V1jcGoUbajg/s1600/%2B%25D0%2591%25D0%2598%25D0%25A2%25D0%2592%25D0%2590%2B%25D0%2597%25D0%2590%2B%25D0%259D%25D0%259E%25D0%2592%25D0%259E%25D0%25A0%25D0%259E%25D0%25A1%25D0%25A1%25D0%2598%25D0%2599%25D0%25A1%25D0%259A%2B%282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C:\Users\User.DESKTOP-ROBUA62\Desktop\Фото книг\Кубань в годы Велик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6143" y="1048672"/>
            <a:ext cx="2703909" cy="381829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extrusionH="635000"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07535" y="5292640"/>
            <a:ext cx="10100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Кубань в годы Великой Отечественной войны 1941 - 1945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Адм. Краснодарского края. – Краснодар : Периодика Кубани, 2005. – 304 с. : ил. – ISBN 5-331-00045-2. – Текст (визуальный) : непосредственный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65333" y="1388158"/>
            <a:ext cx="47438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indent="35560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Книга посвящена фронтовикам-кубанцам, партизанам, труженикам тыла, отстаивавшим свободу и независимость нашей Родины в ожесточенных сражениях с фашистами в годы Великой Отечественной войны 1941 – 1945 гг.</a:t>
            </a:r>
          </a:p>
          <a:p>
            <a:pPr indent="35560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Материалы настоящего сборника подготовлены кубанскими учеными, краеведами, журналистами, писателями, художниками, ветеранами войны 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25540" y="1900518"/>
            <a:ext cx="2171848" cy="2888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854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75765" y="5434955"/>
            <a:ext cx="10106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dirty="0" smtClean="0"/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Кубани славные сыны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: очерки о Героях Советского Союза – кубанцах. Кн. 3 / сост. К. А. Обойщиков, В. Н. Бураев, В. В. Козлов. – Краснодар, 1995. – 256 с. – ISBN 5-88408-073-5. – Текст (визуальный) : непосредственный.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ВОВ\Фото книг\Кубани славные сыны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3804" y="952437"/>
            <a:ext cx="2286899" cy="373772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extrusionH="635000"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5081680" y="1110198"/>
            <a:ext cx="5922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Книга создавалась писателями, журналистами, ветеранами ВОВ, работниками военкоматов, архивов, юными следопытами.</a:t>
            </a:r>
          </a:p>
          <a:p>
            <a:pPr indent="361950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сборник включены очерки, стихотворения, рассказы, краткие биографические сведения о Героях Советского Союза, связанных с Кубанью.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942" y="2821301"/>
            <a:ext cx="2471379" cy="225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78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38"/>
          <a:stretch>
            <a:fillRect/>
          </a:stretch>
        </p:blipFill>
        <p:spPr>
          <a:xfrm>
            <a:off x="149195" y="208617"/>
            <a:ext cx="11827565" cy="63200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37653" y="45720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68597" y="2054943"/>
            <a:ext cx="107073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честь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80-летнего юбилея Победы </a:t>
            </a:r>
            <a:r>
              <a:rPr lang="ru-RU" sz="3200" b="1" dirty="0" smtClean="0">
                <a:solidFill>
                  <a:srgbClr val="8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электронные ресурсы библиотеки КГИК пополнились архивными газетами периода Великой Отечественной войны. 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4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8268" y="651931"/>
            <a:ext cx="2215889" cy="556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40"/>
          <a:stretch/>
        </p:blipFill>
        <p:spPr bwMode="auto">
          <a:xfrm>
            <a:off x="1104058" y="829731"/>
            <a:ext cx="7464210" cy="186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9066" y="2828479"/>
            <a:ext cx="4622799" cy="240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04057" y="5349396"/>
            <a:ext cx="72525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Тюляев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П.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Кубани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Тюляев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Текст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электронный // Известия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1942. – №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168. – С. 3.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u="sng" dirty="0">
                <a:solidFill>
                  <a:srgbClr val="4F27F9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ru-RU" sz="1400" u="sng" dirty="0" smtClean="0">
                <a:solidFill>
                  <a:srgbClr val="4F27F9"/>
                </a:solidFill>
                <a:latin typeface="Times New Roman" pitchFamily="18" charset="0"/>
                <a:cs typeface="Times New Roman" pitchFamily="18" charset="0"/>
              </a:rPr>
              <a:t>dlib.eastview.com/browse/issue/1149779/viewer?udb=1019</a:t>
            </a:r>
            <a:r>
              <a:rPr lang="en-US" sz="1400" dirty="0" smtClean="0">
                <a:solidFill>
                  <a:srgbClr val="4F27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4F27F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Дата публикации: 19.07.1942)</a:t>
            </a:r>
          </a:p>
        </p:txBody>
      </p:sp>
    </p:spTree>
    <p:extLst>
      <p:ext uri="{BB962C8B-B14F-4D97-AF65-F5344CB8AC3E}">
        <p14:creationId xmlns:p14="http://schemas.microsoft.com/office/powerpoint/2010/main" xmlns="" val="30438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0712" y="681318"/>
            <a:ext cx="2085742" cy="548185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579750"/>
            <a:ext cx="5842111" cy="201753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280" y="681318"/>
            <a:ext cx="6981531" cy="153296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3475" y="4790986"/>
            <a:ext cx="7300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Макаренко, Я. Торжество жизни / Я. Макаренко. Текст : электронный // Правда – 1943. – № 56. – С. 3. –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URL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u="sng" dirty="0">
                <a:solidFill>
                  <a:srgbClr val="4F27F9"/>
                </a:solidFill>
                <a:latin typeface="Times New Roman" pitchFamily="18" charset="0"/>
                <a:cs typeface="Times New Roman" pitchFamily="18" charset="0"/>
              </a:rPr>
              <a:t>https://dlib.eastview.com/browse/issue/6213362/viewer?udb=870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(Дата публикации: 25.02.1943)</a:t>
            </a:r>
          </a:p>
        </p:txBody>
      </p:sp>
    </p:spTree>
    <p:extLst>
      <p:ext uri="{BB962C8B-B14F-4D97-AF65-F5344CB8AC3E}">
        <p14:creationId xmlns:p14="http://schemas.microsoft.com/office/powerpoint/2010/main" xmlns="" val="351356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34889" y="624946"/>
            <a:ext cx="3717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1586" y="2340102"/>
            <a:ext cx="4631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   </a:t>
            </a:r>
            <a:r>
              <a:rPr lang="ru-RU" sz="2400" b="1" dirty="0" smtClean="0">
                <a:solidFill>
                  <a:srgbClr val="800000"/>
                </a:solidFill>
                <a:latin typeface="Garamond" panose="02020404030301010803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 июня 1941 года фашистская Германия вероломно напала на нашу Родину. Под натиском наступающего противника части Красной Армии вынуждены были отступить, неся большие потери в живой силе и технике.</a:t>
            </a: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 начале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августа 1942 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 война пришла на 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Кубань.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«МК на Кубани» продолжает рассказ о воинах-освободителях и датах изгнания оккупантов с нашей земли"/>
          <p:cNvPicPr/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5746634" y="1859771"/>
            <a:ext cx="5240020" cy="392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6" y="624946"/>
            <a:ext cx="1743074" cy="160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76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747" y="878421"/>
            <a:ext cx="2704497" cy="517412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7" t="17136"/>
          <a:stretch/>
        </p:blipFill>
        <p:spPr bwMode="auto">
          <a:xfrm>
            <a:off x="1326776" y="690230"/>
            <a:ext cx="6962040" cy="155303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245" y="2377736"/>
            <a:ext cx="2937861" cy="389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3076" y="2712451"/>
            <a:ext cx="3707737" cy="1506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3730" y="4636003"/>
            <a:ext cx="40795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Итоги летней кампании Красной Армии. – Текст : электронный // Правда – 1943 – № 273 – С. 3– URL: </a:t>
            </a:r>
            <a:r>
              <a:rPr lang="ru-RU" sz="1600" u="sng" dirty="0">
                <a:solidFill>
                  <a:srgbClr val="4F27F9"/>
                </a:solidFill>
                <a:latin typeface="Times New Roman" pitchFamily="18" charset="0"/>
                <a:cs typeface="Times New Roman" pitchFamily="18" charset="0"/>
              </a:rPr>
              <a:t>https://dlib.eastview.com/browse/issue/6213964/viewer?udb=870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(Дата публикации: 05.11.1943)</a:t>
            </a:r>
          </a:p>
        </p:txBody>
      </p:sp>
    </p:spTree>
    <p:extLst>
      <p:ext uri="{BB962C8B-B14F-4D97-AF65-F5344CB8AC3E}">
        <p14:creationId xmlns:p14="http://schemas.microsoft.com/office/powerpoint/2010/main" xmlns="" val="2731569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425" y="859057"/>
            <a:ext cx="5086350" cy="378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8" t="13161"/>
          <a:stretch/>
        </p:blipFill>
        <p:spPr bwMode="auto">
          <a:xfrm>
            <a:off x="1369218" y="867757"/>
            <a:ext cx="4137327" cy="215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1254" y="3226676"/>
            <a:ext cx="3477003" cy="284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48250" y="4857659"/>
            <a:ext cx="6286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Селезнев, П. Кубань в эти дни/ П. Селезнев. Текст : электронный // Правда – 1943. – № 228. – С. 2. – URL: </a:t>
            </a:r>
            <a:r>
              <a:rPr lang="ru-RU" u="sng" dirty="0">
                <a:solidFill>
                  <a:srgbClr val="4F27F9"/>
                </a:solidFill>
                <a:latin typeface="Times New Roman" pitchFamily="18" charset="0"/>
                <a:cs typeface="Times New Roman" pitchFamily="18" charset="0"/>
              </a:rPr>
              <a:t>https://dlib.eastview.com/browse/issue/6058183/viewer?udb=870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(Дата публикации: 13.09.1943)</a:t>
            </a:r>
          </a:p>
        </p:txBody>
      </p:sp>
    </p:spTree>
    <p:extLst>
      <p:ext uri="{BB962C8B-B14F-4D97-AF65-F5344CB8AC3E}">
        <p14:creationId xmlns:p14="http://schemas.microsoft.com/office/powerpoint/2010/main" xmlns="" val="901586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67172"/>
            <a:ext cx="2241021" cy="552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872" y="2870200"/>
            <a:ext cx="3999128" cy="236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667172"/>
            <a:ext cx="7035800" cy="220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196" y="3019425"/>
            <a:ext cx="3249859" cy="206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4629" y="5327648"/>
            <a:ext cx="73678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Поздняк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И. Колхозная Кубань завоюет высокий урожай / И.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Поздняк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Текст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электронный // Известия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1944.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№ 119. – С. 3. – URL: </a:t>
            </a:r>
            <a:r>
              <a:rPr lang="ru-RU" sz="1400" u="sng" dirty="0">
                <a:solidFill>
                  <a:srgbClr val="4F27F9"/>
                </a:solidFill>
                <a:latin typeface="Times New Roman" pitchFamily="18" charset="0"/>
                <a:cs typeface="Times New Roman" pitchFamily="18" charset="0"/>
              </a:rPr>
              <a:t>https://dlib.eastview.com/browse/issue/1164583/viewer?udb=1019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(Дата публикации: 20.05.1944)</a:t>
            </a:r>
          </a:p>
        </p:txBody>
      </p:sp>
    </p:spTree>
    <p:extLst>
      <p:ext uri="{BB962C8B-B14F-4D97-AF65-F5344CB8AC3E}">
        <p14:creationId xmlns:p14="http://schemas.microsoft.com/office/powerpoint/2010/main" xmlns="" val="3352258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38"/>
          <a:stretch>
            <a:fillRect/>
          </a:stretch>
        </p:blipFill>
        <p:spPr>
          <a:xfrm>
            <a:off x="149195" y="208617"/>
            <a:ext cx="11827565" cy="63200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37653" y="45720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68597" y="2054943"/>
            <a:ext cx="107073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 ЗА  ВНИМАНИЕ!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4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596596" y="1870972"/>
            <a:ext cx="5351025" cy="352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06871" y="2032401"/>
            <a:ext cx="44767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Краснодар был светлым и красивым городом. Но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августа 1942 года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в город вступили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немецко-фашистские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войска. С этого периода началась другая жизнь.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360363"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Захватчики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принесли беды и страдания жителям Кубани.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0" y="593170"/>
            <a:ext cx="1778376" cy="143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76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1" y="856013"/>
            <a:ext cx="1990573" cy="1610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2350" y="887966"/>
            <a:ext cx="6486525" cy="165181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Оккупация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города длилась шесть долгих месяцев, которые стали самыми страшными за всю историю столицы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Кубани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7065963" y="2993231"/>
            <a:ext cx="3695700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4">
            <a:lum bright="10000" contrast="20000"/>
          </a:blip>
          <a:stretch>
            <a:fillRect/>
          </a:stretch>
        </p:blipFill>
        <p:spPr>
          <a:xfrm>
            <a:off x="1870075" y="3036887"/>
            <a:ext cx="3686175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028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37653" y="45720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18102" y="980420"/>
            <a:ext cx="9023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 дневника бойца, защищавшего Краснодар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349" y="864621"/>
            <a:ext cx="2215329" cy="179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2.stc.all.kpcdn.net/best/kuban/liberation_75/images/tild3735-3163-4436-a132-396532396165__slaid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8831" y="2180749"/>
            <a:ext cx="6602098" cy="385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854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3275" y="812224"/>
            <a:ext cx="7553324" cy="1607126"/>
          </a:xfrm>
        </p:spPr>
        <p:txBody>
          <a:bodyPr>
            <a:noAutofit/>
          </a:bodyPr>
          <a:lstStyle/>
          <a:p>
            <a:pPr indent="355600"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 время оккупации немцы объявили кубанскую землю своей собственностью,  ввели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комендантский час.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1092417" y="2406869"/>
            <a:ext cx="4947637" cy="306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025" y="608012"/>
            <a:ext cx="19812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>
            <a:lum contrast="10000"/>
          </a:blip>
          <a:stretch>
            <a:fillRect/>
          </a:stretch>
        </p:blipFill>
        <p:spPr>
          <a:xfrm>
            <a:off x="6118535" y="2212428"/>
            <a:ext cx="4308055" cy="338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27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23937"/>
            <a:ext cx="19812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9350" y="940025"/>
            <a:ext cx="84693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Отступая под ударами Красной Армии с кубанской земли, фашисты произвели массовые разрушения. Оккупанты, отступая, превратили в груды развалин Армавир, Новороссийск. Огромные разрушения произведены фашистами в Краснодаре, Тихорецке, Ейске, Майкопе, Кропоткине. Были опустошены красивые, утопающие в зелени садов кубанские станицы. Тысячи людей остались без крова.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2"/>
          <a:stretch/>
        </p:blipFill>
        <p:spPr bwMode="auto">
          <a:xfrm>
            <a:off x="1345324" y="2982966"/>
            <a:ext cx="4596478" cy="291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8248" y="2982966"/>
            <a:ext cx="4424854" cy="291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34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482" y="868201"/>
            <a:ext cx="19812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71725" y="801526"/>
            <a:ext cx="86956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Полностью территория края была очищена от врага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осенью 1943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года. В ходе Новороссийско-Таманской операции была прорвана «Голубая линия». 16 сентября освобожден Новороссийск. К 9 октября стал свободным Таманский полуостров. Победа далась дорогой ценой. Потери только Северо-Кавказского фронта за девять месяцев наступления составили около 300 тысяч человек.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7585" y="2972786"/>
            <a:ext cx="4649808" cy="299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482" y="2572120"/>
            <a:ext cx="5793332" cy="412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78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6053" y="890879"/>
            <a:ext cx="5039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540" y="5301213"/>
            <a:ext cx="10945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C:\Users\Администратор\Desktop\ВОВ\Фото книг\Кровавые страницы 2019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998120" y="865107"/>
            <a:ext cx="2097879" cy="30300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extrusionH="165100">
            <a:bevelT w="63500" h="50800"/>
          </a:sp3d>
        </p:spPr>
      </p:pic>
      <p:pic>
        <p:nvPicPr>
          <p:cNvPr id="4099" name="Picture 3" descr="C:\Users\Администратор\Desktop\ВОВ\Фото книг\Конф.(2023) 1943 Великий перелом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9412943" y="1896458"/>
            <a:ext cx="2142565" cy="30650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extrusionH="165100">
            <a:bevelT w="63500" h="50800"/>
          </a:sp3d>
        </p:spPr>
      </p:pic>
      <p:pic>
        <p:nvPicPr>
          <p:cNvPr id="4100" name="Picture 4" descr="C:\Users\Администратор\Desktop\ВОВ\Фото книг\Конф.(2022) Герои Великой Отечественной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858003" y="908503"/>
            <a:ext cx="2097740" cy="29866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extrusionH="165100">
            <a:bevelT w="63500" h="50800"/>
          </a:sp3d>
        </p:spPr>
      </p:pic>
      <p:pic>
        <p:nvPicPr>
          <p:cNvPr id="4101" name="Picture 5" descr="C:\Users\Администратор\Desktop\ВОВ\Фото книг\Конф.(2018) Вехи истории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1256914" y="1371601"/>
            <a:ext cx="2151531" cy="30516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 extrusionH="165100">
            <a:bevelT w="63500" h="50800"/>
          </a:sp3d>
        </p:spPr>
      </p:pic>
      <p:sp>
        <p:nvSpPr>
          <p:cNvPr id="13" name="Прямоугольник 12"/>
          <p:cNvSpPr/>
          <p:nvPr/>
        </p:nvSpPr>
        <p:spPr>
          <a:xfrm>
            <a:off x="2829481" y="239525"/>
            <a:ext cx="7326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50" dirty="0" smtClean="0">
                <a:ln w="11430">
                  <a:noFill/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«Память о войне нам книги оставляют…»</a:t>
            </a:r>
            <a:endParaRPr lang="ru-RU" sz="28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62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3488</TotalTime>
  <Words>1033</Words>
  <Application>Microsoft Office PowerPoint</Application>
  <PresentationFormat>Произвольный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Кнопка</vt:lpstr>
      <vt:lpstr>Слайд 1</vt:lpstr>
      <vt:lpstr>Слайд 2</vt:lpstr>
      <vt:lpstr>Слайд 3</vt:lpstr>
      <vt:lpstr>Оккупация города длилась шесть долгих месяцев, которые стали самыми страшными за всю историю столицы Кубани</vt:lpstr>
      <vt:lpstr>Слайд 5</vt:lpstr>
      <vt:lpstr>Во время оккупации немцы объявили кубанскую землю своей собственностью,  ввели комендантский час.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Семейство</dc:creator>
  <cp:lastModifiedBy>Пользователь Windows</cp:lastModifiedBy>
  <cp:revision>284</cp:revision>
  <cp:lastPrinted>2020-02-11T20:13:38Z</cp:lastPrinted>
  <dcterms:created xsi:type="dcterms:W3CDTF">2020-02-02T17:32:49Z</dcterms:created>
  <dcterms:modified xsi:type="dcterms:W3CDTF">2025-02-11T07:56:03Z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2276465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