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6" r:id="rId3"/>
    <p:sldId id="285" r:id="rId4"/>
    <p:sldId id="258" r:id="rId5"/>
    <p:sldId id="278" r:id="rId6"/>
    <p:sldId id="279" r:id="rId7"/>
    <p:sldId id="280" r:id="rId8"/>
    <p:sldId id="281" r:id="rId9"/>
    <p:sldId id="290" r:id="rId10"/>
    <p:sldId id="282" r:id="rId11"/>
    <p:sldId id="283" r:id="rId12"/>
    <p:sldId id="292" r:id="rId13"/>
    <p:sldId id="293" r:id="rId14"/>
    <p:sldId id="294" r:id="rId15"/>
    <p:sldId id="261" r:id="rId16"/>
    <p:sldId id="299" r:id="rId17"/>
    <p:sldId id="298" r:id="rId18"/>
    <p:sldId id="297" r:id="rId19"/>
    <p:sldId id="260" r:id="rId20"/>
    <p:sldId id="262" r:id="rId21"/>
    <p:sldId id="300" r:id="rId22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2242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30" d="100"/>
          <a:sy n="130" d="100"/>
        </p:scale>
        <p:origin x="-990" y="-4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9D0EA-E408-449E-B3D7-47680B725F6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62DA3-DCF0-42DB-A07C-F8E6C14FC6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6271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2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club.ru/index.php?page=book&amp;id=24067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club.ru/index.php?page=book&amp;id=574767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6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Белова Д.И\День театра\Карт\za-kulisa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000244"/>
            <a:ext cx="5786478" cy="1225021"/>
          </a:xfrm>
          <a:effectLst>
            <a:glow rad="63500">
              <a:schemeClr val="accent2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Театр – особый </a:t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и прекрасный мир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Белова Д.И\День театра\Карт\chernyy-temnyy-krasny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5714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2820"/>
            <a:ext cx="4680520" cy="9525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Русский театр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913284"/>
            <a:ext cx="5394900" cy="2158530"/>
          </a:xfrm>
        </p:spPr>
        <p:txBody>
          <a:bodyPr>
            <a:normAutofit/>
          </a:bodyPr>
          <a:lstStyle/>
          <a:p>
            <a:pPr indent="457200" algn="just">
              <a:buNone/>
            </a:pP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Русский театр зародился благодаря народному творчеству через обряды и праздники. </a:t>
            </a:r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3357566"/>
            <a:ext cx="35719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Старейшим видом театрализованных развлечений были игры народных лицедеев – 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скоморохов.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endParaRPr lang="ru-RU" sz="1600" dirty="0"/>
          </a:p>
        </p:txBody>
      </p:sp>
      <p:pic>
        <p:nvPicPr>
          <p:cNvPr id="1026" name="Picture 2" descr="Z:\Белова Д.И\День театра\Карт\1-286.jpg"/>
          <p:cNvPicPr>
            <a:picLocks noChangeAspect="1" noChangeArrowheads="1"/>
          </p:cNvPicPr>
          <p:nvPr/>
        </p:nvPicPr>
        <p:blipFill>
          <a:blip r:embed="rId3"/>
          <a:srcRect l="1779" r="2148"/>
          <a:stretch>
            <a:fillRect/>
          </a:stretch>
        </p:blipFill>
        <p:spPr bwMode="auto">
          <a:xfrm>
            <a:off x="428596" y="3214690"/>
            <a:ext cx="4071966" cy="2259011"/>
          </a:xfrm>
          <a:prstGeom prst="rect">
            <a:avLst/>
          </a:prstGeom>
          <a:noFill/>
        </p:spPr>
      </p:pic>
      <p:pic>
        <p:nvPicPr>
          <p:cNvPr id="1027" name="Picture 3" descr="Z:\Белова Д.И\День театра\Карт\original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320848" y="215161"/>
            <a:ext cx="3537431" cy="264233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Белова Д.И\День театра\Карт\chernyy-temnyy-krasny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5714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1196"/>
            <a:ext cx="8784976" cy="2592288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Театр в современном понимании в России появился только в 17 веке.</a:t>
            </a:r>
          </a:p>
          <a:p>
            <a:pPr indent="0" algn="just"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Впервые театр в Москве появился при царе Алексее Михайловиче, но после его смерти был закрыт, а зритель вновь обрёл свой театр только при Петре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I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.</a:t>
            </a:r>
          </a:p>
        </p:txBody>
      </p:sp>
      <p:pic>
        <p:nvPicPr>
          <p:cNvPr id="5" name="Picture 2" descr="Z:\Белова Д.И\День театра\Карт\1612361118_114-p-fon-gradient-kofeinii-1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48"/>
            <a:ext cx="9144000" cy="3143252"/>
          </a:xfrm>
          <a:prstGeom prst="rect">
            <a:avLst/>
          </a:prstGeom>
          <a:noFill/>
        </p:spPr>
      </p:pic>
      <p:pic>
        <p:nvPicPr>
          <p:cNvPr id="2050" name="Picture 2" descr="Z:\Белова Д.И\День театра\Карт\132422578_Zichi_B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714624"/>
            <a:ext cx="3500462" cy="2799674"/>
          </a:xfrm>
          <a:prstGeom prst="rect">
            <a:avLst/>
          </a:prstGeom>
          <a:noFill/>
        </p:spPr>
      </p:pic>
      <p:pic>
        <p:nvPicPr>
          <p:cNvPr id="2051" name="Picture 3" descr="Z:\Белова Д.И\День театра\Карт\scale_12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6018" y="2714624"/>
            <a:ext cx="4354316" cy="28575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Белова Д.И\День театра\Карт\chernyy-temnyy-krasny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5714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71418"/>
            <a:ext cx="8892480" cy="2664296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Первым профессиональным театром в России стал общедоступный театр в Ярославле, созданный актером-любителем и знатоком драматургии, купцом Федором Волковым в 1750 году.</a:t>
            </a:r>
          </a:p>
          <a:p>
            <a:endParaRPr lang="ru-RU" dirty="0"/>
          </a:p>
        </p:txBody>
      </p:sp>
      <p:pic>
        <p:nvPicPr>
          <p:cNvPr id="6" name="Picture 2" descr="Z:\Белова Д.И\День театра\Карт\1612361118_114-p-fon-gradient-kofeinii-1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8938"/>
            <a:ext cx="9144000" cy="2786062"/>
          </a:xfrm>
          <a:prstGeom prst="rect">
            <a:avLst/>
          </a:prstGeom>
          <a:noFill/>
        </p:spPr>
      </p:pic>
      <p:pic>
        <p:nvPicPr>
          <p:cNvPr id="10242" name="Picture 2" descr="Z:\Белова Д.И\День театра\Карт\img_user_file_562d11917cc98_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5532"/>
            <a:ext cx="5114007" cy="2349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Z:\Белова Д.И\День театра\Карт\f2cc5785f1dbb1b19ddf035f9598b17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22648"/>
            <a:ext cx="3558196" cy="2372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Белова Д.И\День театра\Карт\chernyy-temnyy-krasny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5714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70"/>
            <a:ext cx="8059186" cy="2143140"/>
          </a:xfrm>
        </p:spPr>
        <p:txBody>
          <a:bodyPr>
            <a:normAutofit/>
          </a:bodyPr>
          <a:lstStyle/>
          <a:p>
            <a:pPr indent="457200" algn="just">
              <a:buNone/>
            </a:pP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Триумфальной датой в истории российского театра считается 28 марта 1776 года: в этот день князь Урусов получил правительственную привилегию на содержание в Москве постоянной труппы с обязательством построить театр.</a:t>
            </a:r>
          </a:p>
          <a:p>
            <a:pPr algn="just"/>
            <a:endParaRPr lang="ru-RU" dirty="0"/>
          </a:p>
        </p:txBody>
      </p:sp>
      <p:pic>
        <p:nvPicPr>
          <p:cNvPr id="5" name="Picture 2" descr="Z:\Белова Д.И\День театра\Карт\1612361118_114-p-fon-gradient-kofeinii-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214954"/>
            <a:ext cx="8858312" cy="36165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2643186"/>
            <a:ext cx="4500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Так, в Москве появился Государственный академический Большой театр России.</a:t>
            </a:r>
          </a:p>
          <a:p>
            <a:endParaRPr lang="ru-RU" dirty="0"/>
          </a:p>
        </p:txBody>
      </p:sp>
      <p:pic>
        <p:nvPicPr>
          <p:cNvPr id="2050" name="Picture 2" descr="Z:\Белова Д.И\День театра\Карт\Москва Зимою.Большой театр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500310"/>
            <a:ext cx="3785648" cy="2428872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Белова Д.И\День театра\Карт\chernyy-temnyy-krasny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5714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98" y="193204"/>
            <a:ext cx="8795320" cy="1728192"/>
          </a:xfrm>
        </p:spPr>
        <p:txBody>
          <a:bodyPr>
            <a:normAutofit fontScale="77500" lnSpcReduction="20000"/>
          </a:bodyPr>
          <a:lstStyle/>
          <a:p>
            <a:pPr indent="0" algn="just"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В настоящее время Большой театр существует и является центром мирового оперного и балетного искусства. Труппу театра называют достоянием России. Большой театр по праву включают в список главных достопримечательностей столицы.</a:t>
            </a:r>
          </a:p>
          <a:p>
            <a:endParaRPr lang="ru-RU" dirty="0"/>
          </a:p>
        </p:txBody>
      </p:sp>
      <p:pic>
        <p:nvPicPr>
          <p:cNvPr id="7" name="Picture 2" descr="Z:\Белова Д.И\День театра\Карт\1612361118_114-p-fon-gradient-kofeinii-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357434"/>
            <a:ext cx="4286248" cy="3143272"/>
          </a:xfrm>
          <a:prstGeom prst="rect">
            <a:avLst/>
          </a:prstGeom>
          <a:noFill/>
        </p:spPr>
      </p:pic>
      <p:pic>
        <p:nvPicPr>
          <p:cNvPr id="6" name="Picture 2" descr="Z:\Белова Д.И\День театра\Карт\1612361118_114-p-fon-gradient-kofeinii-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857368"/>
            <a:ext cx="4929190" cy="3214710"/>
          </a:xfrm>
          <a:prstGeom prst="rect">
            <a:avLst/>
          </a:prstGeom>
          <a:noFill/>
        </p:spPr>
      </p:pic>
      <p:pic>
        <p:nvPicPr>
          <p:cNvPr id="9218" name="Picture 2" descr="Z:\Белова Д.И\День театра\Карт\bolshoi-749878_12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009404"/>
            <a:ext cx="4406213" cy="2936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Z:\Белова Д.И\День театра\Карт\Астана-Jack-Devant-Astana-Opera-House-1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2643186"/>
            <a:ext cx="3672408" cy="2446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Белова Д.И\День театра\Карт\chernyy-temnyy-krasny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5714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«Театр для людей»</a:t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1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Стрелер</a:t>
            </a:r>
            <a:r>
              <a:rPr lang="ru-RU" sz="31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4214822"/>
            <a:ext cx="5429288" cy="1000132"/>
          </a:xfrm>
        </p:spPr>
        <p:txBody>
          <a:bodyPr>
            <a:normAutofit fontScale="55000" lnSpcReduction="20000"/>
          </a:bodyPr>
          <a:lstStyle/>
          <a:p>
            <a:pPr indent="0" algn="just">
              <a:buNone/>
            </a:pP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Стрелер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Д.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Театр для людей : мысли записанные, высказанные и осуществленные / Д.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Стрелер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 Москва : Радуга, 1984. – 310 с. – Текст (визуальный) : непосредственный.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Z:\Белова Д.И\День театра\Карт\1612361118_114-p-fon-gradient-kofeinii-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6"/>
            <a:ext cx="3428992" cy="3929090"/>
          </a:xfrm>
          <a:prstGeom prst="rect">
            <a:avLst/>
          </a:prstGeom>
          <a:noFill/>
        </p:spPr>
      </p:pic>
      <p:pic>
        <p:nvPicPr>
          <p:cNvPr id="3074" name="Picture 2" descr="Z:\Белова Д.И\День театра\Карт\10122701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285864"/>
            <a:ext cx="2500330" cy="37398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86182" y="1500178"/>
            <a:ext cx="50720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- известный прогрессивный итальянский театральный режиссер, один из основателей миланского «Пикколо </a:t>
            </a:r>
            <a:r>
              <a:rPr lang="ru-RU" sz="16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театро</a:t>
            </a:r>
            <a:r>
              <a:rPr lang="ru-RU" sz="1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- первого в Италии стационарного драматического театра, постановщик пьес В. Шекспира, А. Чехова, М. Горького, Б. Брехта. В книге собраны записи бесед, интервью, высказывания, отрывки из дневников, письма, тексты режиссерских разработок, помогающие проникнуть в творческую лабораторию </a:t>
            </a:r>
            <a:r>
              <a:rPr lang="ru-RU" sz="16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Стрелера</a:t>
            </a:r>
            <a:r>
              <a:rPr lang="ru-RU" sz="1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Белова Д.И\День театра\Карт\chernyy-temnyy-krasny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5714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18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«Театр на века» </a:t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Кагарлицкий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Ю. И.)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4071946"/>
            <a:ext cx="5186370" cy="1033190"/>
          </a:xfrm>
        </p:spPr>
        <p:txBody>
          <a:bodyPr>
            <a:normAutofit fontScale="47500" lnSpcReduction="20000"/>
          </a:bodyPr>
          <a:lstStyle/>
          <a:p>
            <a:pPr indent="0" algn="just">
              <a:buNone/>
            </a:pP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Кагарлицкий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Ю. И.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Театр на века : театр эпохи Просвещения: тенденции и традиции / Ю. И.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Кагарлицкий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 Москва : Искусство, 1987. – 350 с. – Текст (визуальный) : непосредственный.</a:t>
            </a:r>
          </a:p>
          <a:p>
            <a:pPr algn="just"/>
            <a:endParaRPr lang="ru-RU" dirty="0"/>
          </a:p>
        </p:txBody>
      </p:sp>
      <p:pic>
        <p:nvPicPr>
          <p:cNvPr id="6" name="Picture 2" descr="Z:\Белова Д.И\День театра\Карт\1612361118_114-p-fon-gradient-kofeinii-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6"/>
            <a:ext cx="3428992" cy="3929090"/>
          </a:xfrm>
          <a:prstGeom prst="rect">
            <a:avLst/>
          </a:prstGeom>
          <a:noFill/>
        </p:spPr>
      </p:pic>
      <p:pic>
        <p:nvPicPr>
          <p:cNvPr id="3074" name="Picture 2" descr="Z:\Белова Д.И\День театра\Карт\8.jpeg"/>
          <p:cNvPicPr>
            <a:picLocks noChangeAspect="1" noChangeArrowheads="1"/>
          </p:cNvPicPr>
          <p:nvPr/>
        </p:nvPicPr>
        <p:blipFill>
          <a:blip r:embed="rId4"/>
          <a:srcRect t="2252" b="3170"/>
          <a:stretch>
            <a:fillRect/>
          </a:stretch>
        </p:blipFill>
        <p:spPr bwMode="auto">
          <a:xfrm>
            <a:off x="714348" y="1285864"/>
            <a:ext cx="2357454" cy="36671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43306" y="1357302"/>
            <a:ext cx="52864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книге анализируются мировоззренческие и профессиональные основы театра XVIII века в Западной Европе, освещаются вопросы теории драмы, эволюции комедии и трагедии, теория и практика актерского мастерства. Основные проблемы, поставленные в книге, рассматриваются с точки зрения художественных поисков театра XX века.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Белова Д.И\День театра\Карт\chernyy-temnyy-krasny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5714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«Театральная хроника»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4181744"/>
            <a:ext cx="5500726" cy="1533256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Абалкин, Н. А.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Театральная хроника / Н. А. Абалкин. – Москва : ВТО, 1974. – 396 с. – Текст (визуальный) : непосредственный.</a:t>
            </a:r>
          </a:p>
          <a:p>
            <a:endParaRPr lang="ru-RU" dirty="0"/>
          </a:p>
        </p:txBody>
      </p:sp>
      <p:pic>
        <p:nvPicPr>
          <p:cNvPr id="5" name="Picture 2" descr="Z:\Белова Д.И\День театра\Карт\1612361118_114-p-fon-gradient-kofeinii-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6"/>
            <a:ext cx="3428992" cy="3929090"/>
          </a:xfrm>
          <a:prstGeom prst="rect">
            <a:avLst/>
          </a:prstGeom>
          <a:noFill/>
        </p:spPr>
      </p:pic>
      <p:pic>
        <p:nvPicPr>
          <p:cNvPr id="2050" name="Picture 2" descr="Z:\Белова Д.И\День театра\Карт\10093751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85864"/>
            <a:ext cx="2714644" cy="364731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86182" y="1571616"/>
            <a:ext cx="52149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Книга известного критика дает живое представление о том, как создается спектакль; в ней говорится об основных вехах в развитии советского театрального искусства, о великих мастерах сцены, о своеобразии и особенностях сценического творчества. Издание рассчитано на широкий круг читателей.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Белова Д.И\День театра\Карт\chernyy-temnyy-krasny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5714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«Театральные сюжеты» </a:t>
            </a: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Рудницкий</a:t>
            </a: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К. Л.)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3929070"/>
            <a:ext cx="5186370" cy="1390380"/>
          </a:xfrm>
        </p:spPr>
        <p:txBody>
          <a:bodyPr>
            <a:normAutofit fontScale="62500" lnSpcReduction="20000"/>
          </a:bodyPr>
          <a:lstStyle/>
          <a:p>
            <a:pPr indent="0" algn="just">
              <a:buNone/>
            </a:pP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Рудницкий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К. Л.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Театральные сюжеты  / К. Л.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Рудницкий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; вступ. ст. А. М. Смелянского. – Москва : Искусство, 1990. – 464 с. : ил. – Текст (визуальный) : непосредственный.</a:t>
            </a:r>
          </a:p>
          <a:p>
            <a:endParaRPr lang="ru-RU" dirty="0"/>
          </a:p>
        </p:txBody>
      </p:sp>
      <p:pic>
        <p:nvPicPr>
          <p:cNvPr id="5" name="Picture 2" descr="Z:\Белова Д.И\День театра\Карт\1612361118_114-p-fon-gradient-kofeinii-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40"/>
            <a:ext cx="3143240" cy="3929090"/>
          </a:xfrm>
          <a:prstGeom prst="rect">
            <a:avLst/>
          </a:prstGeom>
          <a:noFill/>
        </p:spPr>
      </p:pic>
      <p:pic>
        <p:nvPicPr>
          <p:cNvPr id="1026" name="Picture 2" descr="Z:\Белова Д.И\День театра\Карт\2643a3bca31f550605f02e2f1cee0345aa891a05Mi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571616"/>
            <a:ext cx="2214578" cy="35798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868" y="2000244"/>
            <a:ext cx="5214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наиболее впечатляющих интерпретациях произведений классического репертуара и пьес советских драматургов.</a:t>
            </a:r>
            <a:endParaRPr lang="ru-RU" sz="20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Белова Д.И\День театра\Карт\chernyy-temnyy-krasny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5714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«Театр» : книга о новом театре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3714756"/>
            <a:ext cx="5286412" cy="1390380"/>
          </a:xfrm>
        </p:spPr>
        <p:txBody>
          <a:bodyPr>
            <a:normAutofit fontScale="47500" lnSpcReduction="20000"/>
          </a:bodyPr>
          <a:lstStyle/>
          <a:p>
            <a:pPr indent="0" algn="just"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«Театр» : книга о новом театре : сборник статей. – Санкт-Петербург : Издательство "Шиповник", 1908. – 275 с. – Режим доступа: по подписке. – URL: 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hlinkClick r:id="rId3"/>
              </a:rPr>
              <a:t>https://biblioclub.ru/index.php?page=book&amp;id=240672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 (дата обращения: 26.02.2022). – Текст : электронный. </a:t>
            </a:r>
          </a:p>
          <a:p>
            <a:endParaRPr lang="ru-RU" dirty="0"/>
          </a:p>
        </p:txBody>
      </p:sp>
      <p:pic>
        <p:nvPicPr>
          <p:cNvPr id="7" name="Picture 2" descr="Z:\Белова Д.И\День театра\Карт\1612361118_114-p-fon-gradient-kofeinii-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4426"/>
            <a:ext cx="3428992" cy="3929090"/>
          </a:xfrm>
          <a:prstGeom prst="rect">
            <a:avLst/>
          </a:prstGeom>
          <a:noFill/>
        </p:spPr>
      </p:pic>
      <p:pic>
        <p:nvPicPr>
          <p:cNvPr id="2050" name="Picture 2" descr="Z:\Белова Д.И\День театра\Карт\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571616"/>
            <a:ext cx="2317969" cy="33146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00430" y="1785930"/>
            <a:ext cx="52149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Сборник статей А. Луначарского, Е. Аничкова, А.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Горнфельда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, Александра Бенуа, В. Мейерхольда, Федора Сологуба, Георгия Чулкова, С. Рафаловича, Валерия Брюсова и Андрея Белого.</a:t>
            </a:r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Белова Д.И\День театра\Карт\chernyy-temnyy-krasny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4" y="0"/>
            <a:ext cx="9143999" cy="5714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93204"/>
            <a:ext cx="8940570" cy="1440160"/>
          </a:xfrm>
        </p:spPr>
        <p:txBody>
          <a:bodyPr>
            <a:normAutofit fontScale="77500" lnSpcReduction="20000"/>
          </a:bodyPr>
          <a:lstStyle/>
          <a:p>
            <a:pPr indent="0" algn="just"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Если бы смысл театра был только в развлекательном зрелище, быть может, и не стоило бы класть в него столько труда. Но театр есть искусство отражать жизнь. </a:t>
            </a:r>
          </a:p>
          <a:p>
            <a:pPr indent="0" algn="just"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                                    Константин Сергеевич Станиславский</a:t>
            </a:r>
          </a:p>
          <a:p>
            <a:pPr indent="0" algn="just">
              <a:buNone/>
            </a:pPr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Z:\Белова Д.И\День театра\Карт\1626320891_11-kartinkin-com-p-fon-okhra-krasivo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785930"/>
            <a:ext cx="6929486" cy="3700436"/>
          </a:xfrm>
          <a:prstGeom prst="rect">
            <a:avLst/>
          </a:prstGeom>
          <a:noFill/>
        </p:spPr>
      </p:pic>
      <p:pic>
        <p:nvPicPr>
          <p:cNvPr id="2051" name="Picture 3" descr="Z:\Белова Д.И\День театра\Карт\1pwrFIv3rB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928806"/>
            <a:ext cx="5313890" cy="3359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Белова Д.И\День театра\Карт\chernyy-temnyy-krasny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5714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6"/>
            <a:ext cx="8115328" cy="91412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«Особенности режиссуры спектакля передвижного театра» </a:t>
            </a:r>
            <a:r>
              <a:rPr lang="ru-RU" sz="31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(Грибова О. П.)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3714756"/>
            <a:ext cx="5429288" cy="1676132"/>
          </a:xfrm>
        </p:spPr>
        <p:txBody>
          <a:bodyPr>
            <a:normAutofit fontScale="47500" lnSpcReduction="20000"/>
          </a:bodyPr>
          <a:lstStyle/>
          <a:p>
            <a:pPr indent="0" algn="just">
              <a:buNone/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Грибова, О. П. Особенности режиссуры спектакля передвижного театра : учебное пособие / О. П. Грибова, А. В. 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Лещенко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 Москва ; Берлин :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Директ-Медиа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2020. – 88 с. – Режим доступа: по подписке. – URL: 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https://biblioclub.ru/index.php?page=book&amp;id=574767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 (дата обращения: 26.02.2022). –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Библиогр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кн. – ISBN 978-5-4499-0738-7. – DOI 10.23681/574767. – Текст : электронный.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Z:\Белова Д.И\День театра\Карт\1612361118_114-p-fon-gradient-kofeinii-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4426"/>
            <a:ext cx="3428992" cy="3929090"/>
          </a:xfrm>
          <a:prstGeom prst="rect">
            <a:avLst/>
          </a:prstGeom>
          <a:noFill/>
        </p:spPr>
      </p:pic>
      <p:pic>
        <p:nvPicPr>
          <p:cNvPr id="4098" name="Picture 2" descr="Z:\Белова Д.И\День театра\Карт\lubnptcjc31cquxqhh7fy83avfrp7k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357302"/>
            <a:ext cx="2518190" cy="3571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86182" y="1571616"/>
            <a:ext cx="52149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книге рассматриваются вопросы передвижного театра, специфика драматургии и режиссуры музыкально-поэтического спектакля, особенности технического обслуживания спектаклей.</a:t>
            </a:r>
            <a:endParaRPr lang="ru-RU" sz="20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Белова Д.И\День театра\Карт\1613583135_98-p-fon-dlya-prezentatsii-teatr-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3120"/>
            <a:ext cx="8143932" cy="2786082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Театр. Конечно, театр. Это фундамент, это основа, это все. </a:t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Леонид Якубович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2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Белова Д.И\День театра\Карт\chernyy-temnyy-krasny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5714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42856"/>
            <a:ext cx="4786346" cy="3247768"/>
          </a:xfrm>
        </p:spPr>
        <p:txBody>
          <a:bodyPr>
            <a:normAutofit fontScale="85000" lnSpcReduction="20000"/>
          </a:bodyPr>
          <a:lstStyle/>
          <a:p>
            <a:pPr indent="457200" algn="just"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Можно смонтировать фильм, можно что-то вырезать в передаче, при современной технике все можно. Единственно, чего нельзя, — это обмануть зрителя в театре. </a:t>
            </a:r>
          </a:p>
          <a:p>
            <a:pPr indent="0" algn="just"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                   Фаина Раневская</a:t>
            </a:r>
          </a:p>
        </p:txBody>
      </p:sp>
      <p:pic>
        <p:nvPicPr>
          <p:cNvPr id="2050" name="Picture 2" descr="Z:\Белова Д.И\День театра\Карт\1612361118_114-p-fon-gradient-kofeinii-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286128"/>
            <a:ext cx="4786346" cy="2290481"/>
          </a:xfrm>
          <a:prstGeom prst="rect">
            <a:avLst/>
          </a:prstGeom>
          <a:noFill/>
        </p:spPr>
      </p:pic>
      <p:pic>
        <p:nvPicPr>
          <p:cNvPr id="8" name="Picture 2" descr="Z:\Белова Д.И\День театра\Карт\1612361118_114-p-fon-gradient-kofeinii-1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71418"/>
            <a:ext cx="3890656" cy="5500726"/>
          </a:xfrm>
          <a:prstGeom prst="rect">
            <a:avLst/>
          </a:prstGeom>
          <a:noFill/>
        </p:spPr>
      </p:pic>
      <p:pic>
        <p:nvPicPr>
          <p:cNvPr id="1027" name="Picture 3" descr="Z:\Белова Д.И\День театра\Карт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571880"/>
            <a:ext cx="4571978" cy="1714492"/>
          </a:xfrm>
          <a:prstGeom prst="rect">
            <a:avLst/>
          </a:prstGeom>
          <a:noFill/>
        </p:spPr>
      </p:pic>
      <p:pic>
        <p:nvPicPr>
          <p:cNvPr id="1028" name="Picture 4" descr="Z:\Белова Д.И\День театра\Карт\71df70b34cc8c5a0a643196ece8c2bd5e3cac41cr1-1277-850v2_hq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42856"/>
            <a:ext cx="3643338" cy="2422963"/>
          </a:xfrm>
          <a:prstGeom prst="rect">
            <a:avLst/>
          </a:prstGeom>
          <a:noFill/>
        </p:spPr>
      </p:pic>
      <p:pic>
        <p:nvPicPr>
          <p:cNvPr id="1026" name="Picture 2" descr="Z:\Белова Д.И\День театра\Карт\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2928938"/>
            <a:ext cx="3536964" cy="23568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Белова Д.И\День театра\Карт\chernyy-temnyy-krasny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5714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Z:\Белова Д.И\День театра\Карт\1612361118_114-p-fon-gradient-kofeinii-1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48"/>
            <a:ext cx="9144000" cy="3143252"/>
          </a:xfrm>
          <a:prstGeom prst="rect">
            <a:avLst/>
          </a:prstGeom>
          <a:noFill/>
        </p:spPr>
      </p:pic>
      <p:pic>
        <p:nvPicPr>
          <p:cNvPr id="3074" name="Picture 2" descr="N:\Белова Д.И\День театра\Карт\1500x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714624"/>
            <a:ext cx="8429684" cy="28098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0"/>
            <a:ext cx="7858180" cy="2214558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 — это актер, хотя бы ведущая роль принадлежала драматургу, и театральное искусство есть прежде всего актерское искусство. </a:t>
            </a:r>
          </a:p>
          <a:p>
            <a:pPr indent="0" algn="ctr"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В.И. Немирович-Данченко</a:t>
            </a:r>
          </a:p>
          <a:p>
            <a:pPr indent="0" algn="ctr">
              <a:buNone/>
            </a:pPr>
            <a:endParaRPr lang="ru-RU" sz="4000" dirty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Белова Д.И\День театра\Карт\chernyy-temnyy-krasny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5714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080" y="428608"/>
            <a:ext cx="5194920" cy="9525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Древнеегипетский театр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571616"/>
            <a:ext cx="4922952" cy="2428892"/>
          </a:xfrm>
        </p:spPr>
        <p:txBody>
          <a:bodyPr>
            <a:noAutofit/>
          </a:bodyPr>
          <a:lstStyle/>
          <a:p>
            <a:pPr indent="450000" algn="just">
              <a:buNone/>
            </a:pP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Упоминание о первой театральной постановке датируется далёким 2500 годом до нашей эры. Она состоялась в Египте.</a:t>
            </a:r>
          </a:p>
          <a:p>
            <a:pPr indent="450000" algn="just">
              <a:buNone/>
            </a:pP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 Сюжетом служили мифологические образы.</a:t>
            </a:r>
          </a:p>
        </p:txBody>
      </p:sp>
      <p:pic>
        <p:nvPicPr>
          <p:cNvPr id="7" name="Picture 2" descr="Z:\Белова Д.И\День театра\Карт\1612361118_114-p-fon-gradient-kofeinii-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4"/>
            <a:ext cx="3571900" cy="2290481"/>
          </a:xfrm>
          <a:prstGeom prst="rect">
            <a:avLst/>
          </a:prstGeom>
          <a:noFill/>
        </p:spPr>
      </p:pic>
      <p:pic>
        <p:nvPicPr>
          <p:cNvPr id="1026" name="Picture 2" descr="Z:\Белова Д.И\День театра\Карт\5776b82c8ef856549ed43593837d5648-800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643186"/>
            <a:ext cx="4005318" cy="2474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Z:\Белова Д.И\День театра\Карт\1612361118_114-p-fon-gradient-kofeinii-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214954"/>
            <a:ext cx="8858312" cy="361655"/>
          </a:xfrm>
          <a:prstGeom prst="rect">
            <a:avLst/>
          </a:prstGeom>
          <a:noFill/>
        </p:spPr>
      </p:pic>
      <p:pic>
        <p:nvPicPr>
          <p:cNvPr id="2050" name="Picture 2" descr="Z:\Белова Д.И\День театра\Карт\2e7ff9161567bb2675f3fabbee10cb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285732"/>
            <a:ext cx="2724168" cy="20431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Белова Д.И\День театра\Карт\chernyy-temnyy-krasny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5714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8229600" cy="9525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Театр Древней Греции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1142988"/>
            <a:ext cx="6357982" cy="2214578"/>
          </a:xfrm>
        </p:spPr>
        <p:txBody>
          <a:bodyPr>
            <a:normAutofit fontScale="85000" lnSpcReduction="10000"/>
          </a:bodyPr>
          <a:lstStyle/>
          <a:p>
            <a:pPr indent="0" algn="just"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             Театральные представления устраивались три раза в год. Это были праздники, посвященные богу Дионису. Представления состояли из трех трагедий и трех комедий. </a:t>
            </a:r>
          </a:p>
        </p:txBody>
      </p:sp>
      <p:pic>
        <p:nvPicPr>
          <p:cNvPr id="8" name="Picture 2" descr="Z:\Белова Д.И\День театра\Карт\1612361118_114-p-fon-gradient-kofeinii-1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90"/>
            <a:ext cx="9144000" cy="2500310"/>
          </a:xfrm>
          <a:prstGeom prst="rect">
            <a:avLst/>
          </a:prstGeom>
          <a:noFill/>
        </p:spPr>
      </p:pic>
      <p:pic>
        <p:nvPicPr>
          <p:cNvPr id="2050" name="Picture 2" descr="Z:\Белова Д.И\День театра\Карт\a15c7bff-aca6-11e7-a2a1-abad24e68239_original_ver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111" y="3308391"/>
            <a:ext cx="3384376" cy="2256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Белова Д.И\День театра\Карт\1218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4282" y="357170"/>
            <a:ext cx="2024063" cy="2673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Z:\Белова Д.И\День театра\Карт\original-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286128"/>
            <a:ext cx="3600400" cy="2265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Белова Д.И\День театра\Карт\chernyy-temnyy-krasny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5714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6252"/>
            <a:ext cx="8229600" cy="9525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Театр Древнего Рима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4"/>
            <a:ext cx="8229600" cy="1884040"/>
          </a:xfrm>
        </p:spPr>
        <p:txBody>
          <a:bodyPr>
            <a:normAutofit fontScale="70000" lnSpcReduction="20000"/>
          </a:bodyPr>
          <a:lstStyle/>
          <a:p>
            <a:pPr indent="0" algn="just"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Истоки римского театра, как и греческого, восходят к сельским праздникам сбора урожая. Во время представления два хора вели между собой шутливый диалог, распевая веселые и грубоватые песни. Однако театру в Риме не отводилось большой роли.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143504" y="3000376"/>
            <a:ext cx="37356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buNone/>
            </a:pP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Римский театр - это зрелище, предназначенное и для развлечения публики. А актеров считали людьми самых низших сословий.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Picture 2" descr="Z:\Белова Д.И\День театра\Карт\1612361118_114-p-fon-gradient-kofeinii-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214954"/>
            <a:ext cx="8858312" cy="361655"/>
          </a:xfrm>
          <a:prstGeom prst="rect">
            <a:avLst/>
          </a:prstGeom>
          <a:noFill/>
        </p:spPr>
      </p:pic>
      <p:pic>
        <p:nvPicPr>
          <p:cNvPr id="3074" name="Picture 2" descr="Z:\Белова Д.И\День театра\Карт\img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714624"/>
            <a:ext cx="4176464" cy="26815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Белова Д.И\День театра\Карт\chernyy-temnyy-krasny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5714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896"/>
            <a:ext cx="8229600" cy="9525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Театр эпохи Возрождения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50"/>
            <a:ext cx="5572132" cy="1857388"/>
          </a:xfrm>
        </p:spPr>
        <p:txBody>
          <a:bodyPr>
            <a:normAutofit fontScale="25000" lnSpcReduction="20000"/>
          </a:bodyPr>
          <a:lstStyle/>
          <a:p>
            <a:pPr indent="0" algn="just">
              <a:buNone/>
            </a:pPr>
            <a:r>
              <a:rPr lang="ru-RU" sz="8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В театрах эпохи Возрождения спектакли создавались коллективом актеров, постановки опирались на определенный сценарий и постоянные образы.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 </a:t>
            </a:r>
            <a:endParaRPr lang="ru-RU" dirty="0"/>
          </a:p>
        </p:txBody>
      </p:sp>
      <p:pic>
        <p:nvPicPr>
          <p:cNvPr id="9" name="Picture 2" descr="Z:\Белова Д.И\День театра\Карт\1612361118_114-p-fon-gradient-kofeinii-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857236"/>
            <a:ext cx="3286116" cy="3143252"/>
          </a:xfrm>
          <a:prstGeom prst="rect">
            <a:avLst/>
          </a:prstGeom>
          <a:noFill/>
        </p:spPr>
      </p:pic>
      <p:pic>
        <p:nvPicPr>
          <p:cNvPr id="8" name="Picture 2" descr="Z:\Белова Д.И\День театра\Карт\1612361118_114-p-fon-gradient-kofeinii-1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2714624"/>
            <a:ext cx="9143999" cy="30003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14876" y="3289548"/>
            <a:ext cx="42232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buNone/>
            </a:pP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Театральные зрелища устраивали на площадях на деревянный подмостках, вокруг которых всегда была большая толпа народа. </a:t>
            </a:r>
            <a:endParaRPr lang="ru-RU" sz="2400" dirty="0"/>
          </a:p>
          <a:p>
            <a:pPr algn="just"/>
            <a:endParaRPr lang="ru-RU" dirty="0"/>
          </a:p>
        </p:txBody>
      </p:sp>
      <p:pic>
        <p:nvPicPr>
          <p:cNvPr id="4098" name="Picture 2" descr="Z:\Белова Д.И\День театра\Карт\a443adc06736e610c2160755ca92014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5492"/>
            <a:ext cx="4094831" cy="2731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Z:\Белова Д.И\День театра\Карт\556184_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33369"/>
            <a:ext cx="3037085" cy="20700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Белова Д.И\День театра\Карт\chernyy-temnyy-krasny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5714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265212"/>
            <a:ext cx="5508104" cy="2448272"/>
          </a:xfrm>
        </p:spPr>
        <p:txBody>
          <a:bodyPr>
            <a:normAutofit fontScale="85000" lnSpcReduction="20000"/>
          </a:bodyPr>
          <a:lstStyle/>
          <a:p>
            <a:pPr indent="0" algn="just"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В тот же период происходит разделение театра по видам: театр кукол, миниатюр, театр теней и т. д. Опера, например, возникла на рубеже XVI-XVII вв., балет в середине XVIII в., оперетта в середине XIX в.</a:t>
            </a:r>
          </a:p>
          <a:p>
            <a:endParaRPr lang="ru-RU" dirty="0"/>
          </a:p>
        </p:txBody>
      </p:sp>
      <p:pic>
        <p:nvPicPr>
          <p:cNvPr id="9" name="Picture 2" descr="Z:\Белова Д.И\День театра\Карт\1612361118_114-p-fon-gradient-kofeinii-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29058" cy="3143252"/>
          </a:xfrm>
          <a:prstGeom prst="rect">
            <a:avLst/>
          </a:prstGeom>
          <a:noFill/>
        </p:spPr>
      </p:pic>
      <p:pic>
        <p:nvPicPr>
          <p:cNvPr id="4" name="Picture 2" descr="Z:\Белова Д.И\День театра\Карт\c235b9bcdcd1e10818a784501bec35cb627bd23f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732"/>
            <a:ext cx="3778265" cy="2092222"/>
          </a:xfrm>
          <a:prstGeom prst="rect">
            <a:avLst/>
          </a:prstGeom>
          <a:noFill/>
        </p:spPr>
      </p:pic>
      <p:pic>
        <p:nvPicPr>
          <p:cNvPr id="8" name="Picture 2" descr="Z:\Белова Д.И\День театра\Карт\1612361118_114-p-fon-gradient-kofeinii-1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28938"/>
            <a:ext cx="9144000" cy="2786062"/>
          </a:xfrm>
          <a:prstGeom prst="rect">
            <a:avLst/>
          </a:prstGeom>
          <a:noFill/>
        </p:spPr>
      </p:pic>
      <p:pic>
        <p:nvPicPr>
          <p:cNvPr id="5122" name="Picture 2" descr="Z:\Белова Д.И\День театра\Карт\7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3071814"/>
            <a:ext cx="2178968" cy="2178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Z:\Белова Д.И\День театра\Карт\scale_1200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071814"/>
            <a:ext cx="3071834" cy="22040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:\Белова Д.И\День театра\Карт\maxresdefaul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28" y="3214690"/>
            <a:ext cx="3043258" cy="1714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72330" y="5000640"/>
            <a:ext cx="924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Балет</a:t>
            </a:r>
            <a:endParaRPr lang="ru-RU" sz="24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7620" y="5253335"/>
            <a:ext cx="1735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 теней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852" y="5253335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00" y="2428872"/>
            <a:ext cx="1733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 кукол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0" grpId="0" build="allAtOnce"/>
      <p:bldP spid="11" grpId="0" build="allAtOnce"/>
      <p:bldP spid="12" grpId="0" build="allAtOnce"/>
      <p:bldP spid="13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1879</TotalTime>
  <Words>925</Words>
  <Application>Microsoft Office PowerPoint</Application>
  <PresentationFormat>Экран (16:10)</PresentationFormat>
  <Paragraphs>51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Театр – особый  и прекрасный мир</vt:lpstr>
      <vt:lpstr>Слайд 2</vt:lpstr>
      <vt:lpstr>Слайд 3</vt:lpstr>
      <vt:lpstr>Слайд 4</vt:lpstr>
      <vt:lpstr>Древнеегипетский театр</vt:lpstr>
      <vt:lpstr>Театр Древней Греции</vt:lpstr>
      <vt:lpstr>Театр Древнего Рима</vt:lpstr>
      <vt:lpstr>Театр эпохи Возрождения</vt:lpstr>
      <vt:lpstr>Слайд 9</vt:lpstr>
      <vt:lpstr>Русский театр</vt:lpstr>
      <vt:lpstr>Слайд 11</vt:lpstr>
      <vt:lpstr>Слайд 12</vt:lpstr>
      <vt:lpstr>Слайд 13</vt:lpstr>
      <vt:lpstr>Слайд 14</vt:lpstr>
      <vt:lpstr>«Театр для людей» (Стрелер Д.)</vt:lpstr>
      <vt:lpstr>«Театр на века»  (Кагарлицкий Ю. И.)</vt:lpstr>
      <vt:lpstr>«Театральная хроника»</vt:lpstr>
      <vt:lpstr>«Театральные сюжеты»  (Рудницкий К. Л.)</vt:lpstr>
      <vt:lpstr>«Театр» : книга о новом театре</vt:lpstr>
      <vt:lpstr>«Особенности режиссуры спектакля передвижного театра» (Грибова О. П.)</vt:lpstr>
      <vt:lpstr>Театр. Конечно, театр. Это фундамент, это основа, это все.   Леонид Якубович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 – особый  и прекрасный мир</dc:title>
  <dc:creator>User</dc:creator>
  <cp:lastModifiedBy>Пользователь Windows</cp:lastModifiedBy>
  <cp:revision>160</cp:revision>
  <dcterms:created xsi:type="dcterms:W3CDTF">2022-02-28T05:10:12Z</dcterms:created>
  <dcterms:modified xsi:type="dcterms:W3CDTF">2022-04-01T06:41:16Z</dcterms:modified>
</cp:coreProperties>
</file>