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16" r:id="rId5"/>
    <p:sldId id="349" r:id="rId6"/>
    <p:sldId id="346" r:id="rId7"/>
    <p:sldId id="33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303" autoAdjust="0"/>
  </p:normalViewPr>
  <p:slideViewPr>
    <p:cSldViewPr>
      <p:cViewPr>
        <p:scale>
          <a:sx n="90" d="100"/>
          <a:sy n="90" d="100"/>
        </p:scale>
        <p:origin x="-6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71546"/>
            <a:ext cx="7313466" cy="1428560"/>
          </a:xfrm>
        </p:spPr>
        <p:txBody>
          <a:bodyPr/>
          <a:lstStyle/>
          <a:p>
            <a:r>
              <a:rPr lang="ru-RU" sz="2400" dirty="0" smtClean="0"/>
              <a:t>РЕЗУЛЬТАТЫ РАБОТЫ ШЕСТОЙ </a:t>
            </a:r>
            <a:r>
              <a:rPr lang="ru-RU" sz="2400" dirty="0" smtClean="0">
                <a:effectLst/>
              </a:rPr>
              <a:t>ФОЛЬКЛОРНО-ЭТНОГРАФИЧЕСКОЙ ЭКСПЕДИЦИИ «СОХРАНЕНИЕ НАРОДНОЙ КУЛЬТУРЫ КУБАНИ»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6944816" cy="27117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effectLst/>
              </a:rPr>
              <a:t>Исследование выполнено при </a:t>
            </a:r>
            <a:r>
              <a:rPr lang="ru-RU" sz="2200" dirty="0">
                <a:effectLst/>
              </a:rPr>
              <a:t>поддержке Российского </a:t>
            </a:r>
            <a:r>
              <a:rPr lang="ru-RU" sz="2200" dirty="0" smtClean="0">
                <a:effectLst/>
              </a:rPr>
              <a:t>фонда фундаментальных исследований по </a:t>
            </a:r>
            <a:r>
              <a:rPr lang="ru-RU" sz="2200" dirty="0">
                <a:effectLst/>
              </a:rPr>
              <a:t>региональному конкурсу «Северный Кавказ: традиции и современность</a:t>
            </a:r>
            <a:r>
              <a:rPr lang="ru-RU" sz="2200" dirty="0" smtClean="0">
                <a:effectLst/>
              </a:rPr>
              <a:t>»</a:t>
            </a:r>
          </a:p>
          <a:p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в </a:t>
            </a:r>
            <a:r>
              <a:rPr lang="ru-RU" sz="2200" dirty="0" smtClean="0">
                <a:effectLst/>
              </a:rPr>
              <a:t>2019 </a:t>
            </a:r>
            <a:r>
              <a:rPr lang="ru-RU" sz="2200" dirty="0">
                <a:effectLst/>
              </a:rPr>
              <a:t>году (проект </a:t>
            </a:r>
            <a:r>
              <a:rPr lang="ru-RU" sz="2200" dirty="0" smtClean="0">
                <a:effectLst/>
              </a:rPr>
              <a:t>№ </a:t>
            </a:r>
            <a:r>
              <a:rPr lang="ru-RU" sz="2000" dirty="0">
                <a:effectLst/>
              </a:rPr>
              <a:t>19-412-230006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err="1" smtClean="0">
                <a:effectLst/>
              </a:rPr>
              <a:t>р_а</a:t>
            </a:r>
            <a:r>
              <a:rPr lang="ru-RU" sz="2200" dirty="0" smtClean="0">
                <a:effectLst/>
              </a:rPr>
              <a:t>)</a:t>
            </a:r>
          </a:p>
          <a:p>
            <a:endParaRPr lang="ru-RU" sz="1900" dirty="0" smtClean="0">
              <a:effectLst/>
            </a:endParaRPr>
          </a:p>
          <a:p>
            <a:r>
              <a:rPr lang="ru-RU" sz="1900" dirty="0" smtClean="0">
                <a:effectLst/>
              </a:rPr>
              <a:t>2019 год</a:t>
            </a:r>
          </a:p>
          <a:p>
            <a:endParaRPr lang="ru-RU" i="1" dirty="0">
              <a:effectLst/>
            </a:endParaRP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30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707" y="404664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Музейная комната сельского дома культуры села Львовского   Северского района Краснодарского края</a:t>
            </a:r>
            <a:endParaRPr lang="ru-RU" sz="2200" dirty="0"/>
          </a:p>
        </p:txBody>
      </p:sp>
      <p:pic>
        <p:nvPicPr>
          <p:cNvPr id="7170" name="Picture 2" descr="C:\Users\Администратор\Desktop\фото Бердюгина Васькун\фото и статья Бердюгина Васькун\Рис. 7. Фрагмент рушника. Вышивка крест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1990"/>
            <a:ext cx="3816424" cy="37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фото Бердюгина Васькун\фото и статья Бердюгина Васькун\Рис.9. Детская рубаха. Вышивка крест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67" y="2375386"/>
            <a:ext cx="3689089" cy="37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6173" y="6080968"/>
            <a:ext cx="3635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Фрагмент рушника. </a:t>
            </a:r>
            <a:r>
              <a:rPr lang="ru-RU" sz="1600" dirty="0" smtClean="0"/>
              <a:t>Вышивка </a:t>
            </a:r>
            <a:r>
              <a:rPr lang="ru-RU" sz="1600" dirty="0"/>
              <a:t>крестом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6093296"/>
            <a:ext cx="3690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Детская рубаха. Вышивка </a:t>
            </a:r>
            <a:r>
              <a:rPr lang="ru-RU" sz="1600" dirty="0" smtClean="0"/>
              <a:t>крестом.</a:t>
            </a:r>
          </a:p>
          <a:p>
            <a:pPr algn="ctr"/>
            <a:r>
              <a:rPr lang="ru-RU" sz="1600" dirty="0" smtClean="0"/>
              <a:t>60-е гг. </a:t>
            </a:r>
            <a:r>
              <a:rPr lang="en-US" sz="1600" dirty="0" smtClean="0"/>
              <a:t>XX </a:t>
            </a:r>
            <a:r>
              <a:rPr lang="ru-RU" sz="1600" dirty="0" smtClean="0"/>
              <a:t>века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83681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то Бердюгина Васькун\фото и статья Бердюгина Васькун\Рис. 8. Колыска (колыбель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2078"/>
            <a:ext cx="2808312" cy="39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Музейная комната сельского дома культуры села Львовского   Северского района Краснодарского края</a:t>
            </a:r>
            <a:endParaRPr lang="ru-RU" sz="2200" dirty="0"/>
          </a:p>
        </p:txBody>
      </p:sp>
      <p:pic>
        <p:nvPicPr>
          <p:cNvPr id="8195" name="Picture 3" descr="C:\Users\Администратор\Desktop\фото Бердюгина Васькун\копии фото и статья Бердюгина Васькун - копия\05-12-2019_10-05-59\DSCN8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42078"/>
            <a:ext cx="3301587" cy="40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679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</a:t>
            </a:r>
            <a:r>
              <a:rPr lang="ru-RU" dirty="0" err="1"/>
              <a:t>Колыска</a:t>
            </a:r>
            <a:r>
              <a:rPr lang="ru-RU" dirty="0"/>
              <a:t>" </a:t>
            </a:r>
            <a:r>
              <a:rPr lang="ru-RU" dirty="0" smtClean="0"/>
              <a:t>(детская колыбель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626793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Убранство кровати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33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Музейная комната сельского дома культуры села Львовского   Северского района Краснодарского края</a:t>
            </a:r>
            <a:endParaRPr lang="ru-RU" sz="2200" dirty="0"/>
          </a:p>
        </p:txBody>
      </p:sp>
      <p:pic>
        <p:nvPicPr>
          <p:cNvPr id="9220" name="Picture 4" descr="C:\Users\Администратор\Desktop\фото Бердюгина Васькун\копии фото и статья Бердюгина Васькун - копия\05-12-2019_10-05-59\IMG_73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4765" r="30984" b="3839"/>
          <a:stretch/>
        </p:blipFill>
        <p:spPr bwMode="auto">
          <a:xfrm>
            <a:off x="467544" y="2492896"/>
            <a:ext cx="315207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Администратор\Desktop\фото Бердюгина Васькун\копии фото и статья Бердюгина Васькун - копия\05-12-2019_10-05-59\IMG_7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753290" cy="27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Колодки (</a:t>
            </a:r>
            <a:r>
              <a:rPr lang="ru-RU" sz="1600" dirty="0"/>
              <a:t>деревянные формы для изготовления обуви, </a:t>
            </a:r>
            <a:endParaRPr lang="ru-RU" sz="1600" dirty="0" smtClean="0"/>
          </a:p>
          <a:p>
            <a:pPr algn="ctr"/>
            <a:r>
              <a:rPr lang="ru-RU" sz="1600" dirty="0" smtClean="0"/>
              <a:t>имитирующие </a:t>
            </a:r>
            <a:r>
              <a:rPr lang="ru-RU" sz="1600" dirty="0"/>
              <a:t>человеческую стопу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77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Музейная комната сельского дома культуры села Львовского   Северского района Краснодарского края</a:t>
            </a:r>
            <a:endParaRPr lang="ru-RU" sz="2200" dirty="0"/>
          </a:p>
        </p:txBody>
      </p:sp>
      <p:pic>
        <p:nvPicPr>
          <p:cNvPr id="10242" name="Picture 2" descr="C:\Users\Администратор\Desktop\фото Бердюгина Васькун\копии фото и статья Бердюгина Васькун - копия\05-12-2019_10-05-59\IMG_74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3570"/>
          <a:stretch/>
        </p:blipFill>
        <p:spPr bwMode="auto">
          <a:xfrm>
            <a:off x="4355976" y="2313572"/>
            <a:ext cx="4081435" cy="33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Desktop\фото Бердюгина Васькун\копии фото и статья Бердюгина Васькун - копия\Рис. 11 Мастер по плетению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/>
          <a:stretch/>
        </p:blipFill>
        <p:spPr bwMode="auto">
          <a:xfrm>
            <a:off x="251519" y="2348880"/>
            <a:ext cx="38541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80961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Мастер </a:t>
            </a:r>
            <a:r>
              <a:rPr lang="ru-RU" sz="1600" dirty="0"/>
              <a:t>по плетению из растительных материалов </a:t>
            </a:r>
            <a:r>
              <a:rPr lang="ru-RU" sz="1600" dirty="0" smtClean="0"/>
              <a:t>Белоусов </a:t>
            </a:r>
            <a:r>
              <a:rPr lang="ru-RU" sz="1600" dirty="0"/>
              <a:t>Сергей Васильевич рассказывает об </a:t>
            </a:r>
            <a:r>
              <a:rPr lang="ru-RU" sz="1600" dirty="0" smtClean="0"/>
              <a:t>использовании в </a:t>
            </a:r>
            <a:r>
              <a:rPr lang="ru-RU" sz="1600" dirty="0"/>
              <a:t>хозяйстве станичников матов, плетеных из рогоза</a:t>
            </a:r>
          </a:p>
          <a:p>
            <a:pPr algn="ctr"/>
            <a:r>
              <a:rPr lang="ru-RU" sz="1600" dirty="0"/>
              <a:t>(с. Львовское Северского района Краснодарского края)</a:t>
            </a:r>
          </a:p>
        </p:txBody>
      </p:sp>
    </p:spTree>
    <p:extLst>
      <p:ext uri="{BB962C8B-B14F-4D97-AF65-F5344CB8AC3E}">
        <p14:creationId xmlns:p14="http://schemas.microsoft.com/office/powerpoint/2010/main" val="336993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Музейная комната Муниципального бюджетного учреждения культуры </a:t>
            </a:r>
            <a:r>
              <a:rPr lang="en-US" sz="2200" dirty="0">
                <a:solidFill>
                  <a:schemeClr val="tx1"/>
                </a:solidFill>
              </a:rPr>
              <a:t>«</a:t>
            </a:r>
            <a:r>
              <a:rPr lang="ru-RU" sz="2200" dirty="0">
                <a:solidFill>
                  <a:schemeClr val="tx1"/>
                </a:solidFill>
              </a:rPr>
              <a:t>Азовская централизованная клубная система</a:t>
            </a:r>
            <a:r>
              <a:rPr lang="en-US" sz="2200" dirty="0">
                <a:solidFill>
                  <a:schemeClr val="tx1"/>
                </a:solidFill>
              </a:rPr>
              <a:t>»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Администратор\Desktop\фото Бердюгина Васькун\фото\Фото 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276872"/>
            <a:ext cx="45987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5124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Вязаная скатерть</a:t>
            </a:r>
          </a:p>
        </p:txBody>
      </p:sp>
    </p:spTree>
    <p:extLst>
      <p:ext uri="{BB962C8B-B14F-4D97-AF65-F5344CB8AC3E}">
        <p14:creationId xmlns:p14="http://schemas.microsoft.com/office/powerpoint/2010/main" val="427336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12290" name="Picture 2" descr="C:\Users\Администратор\Desktop\фото Бердюгина Васькун\копии фото и статья Бердюгина Васькун - копия\05-12-2019_10-05-59\В гостях у Побегаевой Елены Ильиничны ст. Крепостна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4878"/>
          <a:stretch/>
        </p:blipFill>
        <p:spPr bwMode="auto">
          <a:xfrm>
            <a:off x="467544" y="2564904"/>
            <a:ext cx="40184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Интервью с </a:t>
            </a:r>
            <a:r>
              <a:rPr lang="ru-RU" dirty="0" err="1" smtClean="0"/>
              <a:t>Побегаевой</a:t>
            </a:r>
            <a:r>
              <a:rPr lang="ru-RU" dirty="0" smtClean="0"/>
              <a:t> Е.И.</a:t>
            </a:r>
          </a:p>
          <a:p>
            <a:pPr algn="ctr"/>
            <a:r>
              <a:rPr lang="ru-RU" dirty="0" smtClean="0"/>
              <a:t>ст</a:t>
            </a:r>
            <a:r>
              <a:rPr lang="ru-RU" dirty="0"/>
              <a:t>. Крепостная</a:t>
            </a:r>
          </a:p>
        </p:txBody>
      </p:sp>
      <p:pic>
        <p:nvPicPr>
          <p:cNvPr id="12291" name="Picture 3" descr="C:\Users\Администратор\Desktop\фото Бердюгина Васькун\копии фото и статья Бердюгина Васькун - копия\05-12-2019_10-05-59\В гостях у Шамрай Мария Николаевна с. Львовско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/>
          <a:stretch/>
        </p:blipFill>
        <p:spPr bwMode="auto">
          <a:xfrm>
            <a:off x="4644008" y="2564904"/>
            <a:ext cx="418867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2696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Интервью </a:t>
            </a:r>
            <a:r>
              <a:rPr lang="ru-RU" dirty="0"/>
              <a:t>с </a:t>
            </a:r>
            <a:r>
              <a:rPr lang="ru-RU" dirty="0" err="1" smtClean="0"/>
              <a:t>Шамрай</a:t>
            </a:r>
            <a:r>
              <a:rPr lang="ru-RU" dirty="0" smtClean="0"/>
              <a:t> М.Н.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с. Львовское</a:t>
            </a:r>
          </a:p>
        </p:txBody>
      </p:sp>
    </p:spTree>
    <p:extLst>
      <p:ext uri="{BB962C8B-B14F-4D97-AF65-F5344CB8AC3E}">
        <p14:creationId xmlns:p14="http://schemas.microsoft.com/office/powerpoint/2010/main" val="231035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570156"/>
            <a:ext cx="7761185" cy="10542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ФОЛЬКЛОРНЫЕ КОЛЛЕКТИВЫ СЕВЕРСКОГО </a:t>
            </a:r>
            <a:r>
              <a:rPr lang="ru-RU" sz="2400" dirty="0">
                <a:solidFill>
                  <a:schemeClr val="tx1"/>
                </a:solidFill>
              </a:rPr>
              <a:t>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1026" name="Picture 2" descr="C:\Users\Администратор\Desktop\фото Бердюгина Васькун\копии фото и статья Бердюгина Васькун - копия\05-12-2019_10-05-59\13-12-2019_20-26-21\IMG_75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530976" cy="36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94928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Народный самодеятельный хор ветеранов "Русская песня" </a:t>
            </a:r>
            <a:r>
              <a:rPr lang="ru-RU" sz="1600" dirty="0" err="1"/>
              <a:t>пгт.Ильский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338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ФОЛЬКЛОРНЫЕ КОЛЛЕКТИВЫ СЕВЕРСКОГО </a:t>
            </a:r>
            <a:r>
              <a:rPr lang="ru-RU" sz="2400" dirty="0">
                <a:solidFill>
                  <a:schemeClr val="tx1"/>
                </a:solidFill>
              </a:rPr>
              <a:t>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  <p:pic>
        <p:nvPicPr>
          <p:cNvPr id="2050" name="Picture 2" descr="C:\Users\Администратор\Desktop\фото Бердюгина Васькун\копии фото и статья Бердюгина Васькун - копия\05-12-2019_10-05-59\13-12-2019_20-26-21\IMG_7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056660" cy="381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510" y="6261616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Фольклорный ансамбль "</a:t>
            </a:r>
            <a:r>
              <a:rPr lang="ru-RU" sz="1600" dirty="0" err="1"/>
              <a:t>Тополына</a:t>
            </a:r>
            <a:r>
              <a:rPr lang="ru-RU" sz="1600" dirty="0"/>
              <a:t>" </a:t>
            </a:r>
            <a:r>
              <a:rPr lang="ru-RU" sz="1600" dirty="0" err="1"/>
              <a:t>ст.Азовская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001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09329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Фольклорный ансамбль "</a:t>
            </a:r>
            <a:r>
              <a:rPr lang="ru-RU" sz="1600" dirty="0" err="1"/>
              <a:t>Тополына</a:t>
            </a:r>
            <a:r>
              <a:rPr lang="ru-RU" sz="1600" dirty="0"/>
              <a:t>" </a:t>
            </a:r>
            <a:r>
              <a:rPr lang="ru-RU" sz="1600" dirty="0" err="1"/>
              <a:t>ст.Азовская</a:t>
            </a:r>
            <a:endParaRPr lang="ru-RU" sz="1600" dirty="0"/>
          </a:p>
        </p:txBody>
      </p:sp>
      <p:pic>
        <p:nvPicPr>
          <p:cNvPr id="3074" name="Picture 2" descr="C:\Users\Администратор\Desktop\фото Бердюгина Васькун\копии фото и статья Бердюгина Васькун - копия\05-12-2019_10-05-59\13-12-2019_20-26-21\20190923_142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9783"/>
            <a:ext cx="7947012" cy="38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ФОЛЬКЛОРНЫЕ КОЛЛЕКТИВЫ СЕВЕРСКОГО </a:t>
            </a:r>
            <a:r>
              <a:rPr lang="ru-RU" sz="2400" dirty="0">
                <a:solidFill>
                  <a:schemeClr val="tx1"/>
                </a:solidFill>
              </a:rPr>
              <a:t>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448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97611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Народный самодеятельный вокальный коллектив "Горлица" </a:t>
            </a:r>
            <a:r>
              <a:rPr lang="ru-RU" sz="1600" dirty="0" smtClean="0"/>
              <a:t>ст. </a:t>
            </a:r>
            <a:r>
              <a:rPr lang="ru-RU" sz="1600" dirty="0" err="1" smtClean="0"/>
              <a:t>Новодмитриевская</a:t>
            </a:r>
            <a:endParaRPr lang="ru-RU" sz="1600" dirty="0"/>
          </a:p>
        </p:txBody>
      </p:sp>
      <p:pic>
        <p:nvPicPr>
          <p:cNvPr id="1026" name="Picture 2" descr="C:\Users\Администратор\Desktop\фото Бердюгина Васькун\копии фото и статья Бердюгина Васькун - копия\05-12-2019_10-05-59\IMG_6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6851"/>
            <a:ext cx="5599822" cy="36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ФОЛЬКЛОРНЫЕ КОЛЛЕКТИВЫ СЕВЕРСКОГО </a:t>
            </a:r>
            <a:r>
              <a:rPr lang="ru-RU" sz="2400" dirty="0">
                <a:solidFill>
                  <a:schemeClr val="tx1"/>
                </a:solidFill>
              </a:rPr>
              <a:t>РАЙОНА КРАСНОДАРСКОГО КРАЯ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666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8049217" cy="38778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Руководитель проекта: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u="sng" dirty="0" smtClean="0"/>
              <a:t>Жиганова Светлана Александровна</a:t>
            </a:r>
            <a:r>
              <a:rPr lang="ru-RU" sz="2000" b="1" dirty="0" smtClean="0"/>
              <a:t>,</a:t>
            </a:r>
            <a:r>
              <a:rPr lang="ru-RU" sz="2000" dirty="0" smtClean="0"/>
              <a:t> кандидат искусствоведения, доцент, заместитель декана по научной работе факультета народной культуры ФГБОУ ВО «Краснодарский государственный институт культуры»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dirty="0" smtClean="0"/>
              <a:t>Исполнители проекта: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b="1" u="sng" dirty="0" err="1" smtClean="0"/>
              <a:t>Бердюгина</a:t>
            </a:r>
            <a:r>
              <a:rPr lang="ru-RU" sz="2100" b="1" u="sng" dirty="0" smtClean="0"/>
              <a:t> Вера Андреевна</a:t>
            </a:r>
            <a:r>
              <a:rPr lang="ru-RU" sz="2100" b="1" dirty="0" smtClean="0"/>
              <a:t>,</a:t>
            </a:r>
            <a:r>
              <a:rPr lang="ru-RU" sz="2100" dirty="0" smtClean="0"/>
              <a:t> старший преподаватель кафедры народного декоративно-прикладного творчества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b="1" u="sng" dirty="0" err="1" smtClean="0">
                <a:solidFill>
                  <a:schemeClr val="tx1"/>
                </a:solidFill>
              </a:rPr>
              <a:t>Луговская</a:t>
            </a:r>
            <a:r>
              <a:rPr lang="ru-RU" sz="2100" b="1" u="sng" dirty="0" smtClean="0">
                <a:solidFill>
                  <a:schemeClr val="tx1"/>
                </a:solidFill>
              </a:rPr>
              <a:t> Яна Николаевна</a:t>
            </a:r>
            <a:r>
              <a:rPr lang="ru-RU" sz="2100" b="1" dirty="0" smtClean="0">
                <a:solidFill>
                  <a:schemeClr val="tx1"/>
                </a:solidFill>
              </a:rPr>
              <a:t>,</a:t>
            </a:r>
            <a:r>
              <a:rPr lang="ru-RU" sz="2100" dirty="0" smtClean="0">
                <a:solidFill>
                  <a:schemeClr val="tx1"/>
                </a:solidFill>
              </a:rPr>
              <a:t>  </a:t>
            </a:r>
            <a:r>
              <a:rPr lang="ru-RU" sz="2100" dirty="0" smtClean="0">
                <a:solidFill>
                  <a:srgbClr val="FF0000"/>
                </a:solidFill>
              </a:rPr>
              <a:t>4 курса кафедры сольного и хорового народного пения факультета народной культуры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00" b="1" u="sng" dirty="0" smtClean="0"/>
              <a:t>Тумасян Сусанна Васильевна</a:t>
            </a:r>
            <a:r>
              <a:rPr lang="ru-RU" sz="2100" b="1" dirty="0" smtClean="0"/>
              <a:t>, </a:t>
            </a:r>
            <a:r>
              <a:rPr lang="ru-RU" sz="2100" dirty="0" smtClean="0"/>
              <a:t>кандидат педагогических наук, старший преподаватель кафедры народного декоративно-прикладного творчества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СОСТАВ ЭКСПЕДИЦИИ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1"/>
            <a:ext cx="8496944" cy="243744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22 - 28 сентября 2019 г. Северский район Краснодарского края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станицы Северская, Азовская, Смоленская, </a:t>
            </a:r>
            <a:r>
              <a:rPr lang="ru-RU" dirty="0" err="1"/>
              <a:t>Новодмитриевская</a:t>
            </a:r>
            <a:r>
              <a:rPr lang="ru-RU" dirty="0"/>
              <a:t>, Крепостная, село  Львовское, хутор </a:t>
            </a:r>
            <a:r>
              <a:rPr lang="ru-RU" dirty="0" err="1"/>
              <a:t>Стефановский</a:t>
            </a:r>
            <a:r>
              <a:rPr lang="ru-RU" dirty="0"/>
              <a:t>, поселки городского типа </a:t>
            </a:r>
            <a:r>
              <a:rPr lang="ru-RU" dirty="0" err="1"/>
              <a:t>Ильский</a:t>
            </a:r>
            <a:r>
              <a:rPr lang="ru-RU" dirty="0"/>
              <a:t>, Черноморский, Афипский</a:t>
            </a:r>
            <a:r>
              <a:rPr lang="ru-RU" dirty="0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СРОКИ ПРОВЕДЕНИЯ ЭКСПЕДИЦИИ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МАТЕРИАЛЬНАЯ КУЛЬТУРА СЕВЕРСКОГО РАЙОНА КРАСНОДАРСКОГО КРАЯ </a:t>
            </a:r>
            <a:br>
              <a:rPr lang="ru-RU" sz="2400" dirty="0" smtClean="0"/>
            </a:br>
            <a:r>
              <a:rPr lang="ru-RU" sz="2400" dirty="0" smtClean="0"/>
              <a:t>Карта Северского района </a:t>
            </a:r>
          </a:p>
          <a:p>
            <a:pPr algn="ctr"/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5650" b="4509"/>
          <a:stretch/>
        </p:blipFill>
        <p:spPr bwMode="auto">
          <a:xfrm>
            <a:off x="1151620" y="2210105"/>
            <a:ext cx="6840760" cy="37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4159" y="6086318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Карта Северского района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05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МАТЕРИАЛЬНАЯ КУЛЬТУРА СЕВЕРСКОГО РАЙОНА КРАСНОДАРСКОГО КРАЯ </a:t>
            </a:r>
            <a:br>
              <a:rPr lang="ru-RU" sz="2400" dirty="0" smtClean="0"/>
            </a:br>
            <a:r>
              <a:rPr lang="ru-RU" sz="2400" dirty="0"/>
              <a:t>Историко-краеведческий музей станицы Северской</a:t>
            </a:r>
          </a:p>
        </p:txBody>
      </p:sp>
      <p:pic>
        <p:nvPicPr>
          <p:cNvPr id="6" name="Picture 2" descr="C:\Users\Администратор\Desktop\фото Бердюгина Васькун\фото\Фото 1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8" b="8458"/>
          <a:stretch/>
        </p:blipFill>
        <p:spPr bwMode="auto">
          <a:xfrm>
            <a:off x="827584" y="2247332"/>
            <a:ext cx="4099757" cy="37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фото Бердюгина Васькун\копии фото и статья Бердюгина Васькун - копия\Рис. 1. Рубаха женская. Вышивка крестом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8773"/>
          <a:stretch/>
        </p:blipFill>
        <p:spPr bwMode="auto">
          <a:xfrm>
            <a:off x="5352872" y="2062182"/>
            <a:ext cx="2642810" cy="38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9556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Традиционный костюм кубанского казака. Реконструкция.  </a:t>
            </a:r>
            <a:endParaRPr lang="ru-RU" sz="1600" dirty="0" smtClean="0"/>
          </a:p>
          <a:p>
            <a:pPr algn="ctr"/>
            <a:r>
              <a:rPr lang="ru-RU" sz="1600" dirty="0" smtClean="0"/>
              <a:t>Традиционный </a:t>
            </a:r>
            <a:r>
              <a:rPr lang="ru-RU" sz="1600" dirty="0"/>
              <a:t>костюм кубанской казачки. Рубаха и юбка к. XIX - н. XX вв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МАТЕРИАЛЬНАЯ КУЛЬТУРА СЕВЕРСКОГО РАЙОНА КРАСНОДАРСКОГО КРАЯ </a:t>
            </a:r>
            <a:br>
              <a:rPr lang="ru-RU" sz="2400" dirty="0" smtClean="0"/>
            </a:br>
            <a:r>
              <a:rPr lang="ru-RU" sz="2400" dirty="0"/>
              <a:t>Историко-краеведческий музей станицы Северской</a:t>
            </a:r>
          </a:p>
        </p:txBody>
      </p:sp>
      <p:pic>
        <p:nvPicPr>
          <p:cNvPr id="3074" name="Picture 2" descr="C:\Users\Администратор\Desktop\фото Бердюгина Васькун\копии фото и статья Бердюгина Васькун - копия\Рис 5. Коллекция керам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5582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фото Бердюгина Васькун\копии фото и статья Бердюгина Васькун - копия\Керамическое изделие музей ст. Северской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827" r="7055"/>
          <a:stretch/>
        </p:blipFill>
        <p:spPr bwMode="auto">
          <a:xfrm>
            <a:off x="6280708" y="2276872"/>
            <a:ext cx="21296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61249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Коллекция керамических изделий </a:t>
            </a:r>
            <a:r>
              <a:rPr lang="ru-RU" sz="1600" dirty="0"/>
              <a:t>к. XIX - н. XX вв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МАТЕРИАЛЬНАЯ КУЛЬТУРА СЕВЕРСКОГО РАЙОНА КРАСНОДАРСКОГО КРАЯ </a:t>
            </a:r>
            <a:br>
              <a:rPr lang="ru-RU" sz="2400" dirty="0" smtClean="0"/>
            </a:br>
            <a:r>
              <a:rPr lang="ru-RU" sz="2400" dirty="0" smtClean="0"/>
              <a:t>Историко-краеведческий </a:t>
            </a:r>
            <a:r>
              <a:rPr lang="ru-RU" sz="2400" dirty="0"/>
              <a:t>музей станицы Северской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0185" y="6232934"/>
            <a:ext cx="3203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Кошелка</a:t>
            </a:r>
          </a:p>
        </p:txBody>
      </p:sp>
      <p:pic>
        <p:nvPicPr>
          <p:cNvPr id="4098" name="Picture 2" descr="C:\Users\Администратор\Desktop\фото Бердюгина Васькун\копии фото и статья Бердюгина Васькун - копия\05-12-2019_10-05-59\Фото 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2204"/>
            <a:ext cx="4320480" cy="38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фото Бердюгина Васькун\копии фото и статья Бердюгина Васькун - копия\Рис.10. Постолы. Кож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3039"/>
            <a:ext cx="2012742" cy="38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30554" y="6232933"/>
            <a:ext cx="3203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Постолы. Кожа</a:t>
            </a:r>
          </a:p>
          <a:p>
            <a:pPr algn="ctr"/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82954" y="6385333"/>
            <a:ext cx="3203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Постолы. Кожа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497117"/>
            <a:ext cx="775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Историко-краеведческий </a:t>
            </a:r>
            <a:r>
              <a:rPr lang="ru-RU" sz="2200" dirty="0">
                <a:solidFill>
                  <a:schemeClr val="tx1"/>
                </a:solidFill>
              </a:rPr>
              <a:t>музей станицы Северской </a:t>
            </a:r>
          </a:p>
        </p:txBody>
      </p:sp>
      <p:pic>
        <p:nvPicPr>
          <p:cNvPr id="5122" name="Picture 2" descr="C:\Users\Администратор\Desktop\фото Бердюгина Васькун\копии фото и статья Бердюгина Васькун - копия\05-12-2019_10-05-59\Фото 3.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b="5516"/>
          <a:stretch/>
        </p:blipFill>
        <p:spPr bwMode="auto">
          <a:xfrm>
            <a:off x="1562985" y="2204864"/>
            <a:ext cx="6156949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0184" y="6232934"/>
            <a:ext cx="6282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Интервью с Киселевой </a:t>
            </a:r>
            <a:r>
              <a:rPr lang="ru-RU" sz="1600" dirty="0" smtClean="0"/>
              <a:t>Валентиной Алексеевной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краеведом Северского района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562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173953"/>
            <a:ext cx="77562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МАТЕРИАЛЬНАЯ КУЛЬТУРА СЕВЕРСКОГО РАЙОНА КРАСНОДАРСКОГО КРАЯ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Музейная комната </a:t>
            </a:r>
            <a:r>
              <a:rPr lang="ru-RU" sz="2200" dirty="0">
                <a:solidFill>
                  <a:schemeClr val="tx1"/>
                </a:solidFill>
              </a:rPr>
              <a:t>сельского дома культуры села Львовского   </a:t>
            </a:r>
            <a:r>
              <a:rPr lang="ru-RU" sz="2200" dirty="0" smtClean="0">
                <a:solidFill>
                  <a:schemeClr val="tx1"/>
                </a:solidFill>
              </a:rPr>
              <a:t>Северского </a:t>
            </a:r>
            <a:r>
              <a:rPr lang="ru-RU" sz="2200" dirty="0">
                <a:solidFill>
                  <a:schemeClr val="tx1"/>
                </a:solidFill>
              </a:rPr>
              <a:t>района Краснодарского края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148" name="Picture 4" descr="C:\Users\Администратор\Desktop\фото Бердюгина Васькун\фото и статья Бердюгина Васькун\Рис. 6 Экспози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01" y="2132856"/>
            <a:ext cx="6066982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13017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Экспозиция музейной комнаты сельского дома культуры </a:t>
            </a:r>
            <a:r>
              <a:rPr lang="ru-RU" sz="1600" dirty="0"/>
              <a:t>села Львовского </a:t>
            </a:r>
            <a:r>
              <a:rPr lang="ru-RU" sz="1600" dirty="0" smtClean="0"/>
              <a:t>                             Северского района Краснодарского края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3405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1549</TotalTime>
  <Words>434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РЕЗУЛЬТАТЫ РАБОТЫ ШЕСТОЙ ФОЛЬКЛОРНО-ЭТНОГРАФИЧЕСКОЙ ЭКСПЕДИЦИИ «СОХРАНЕНИЕ НАРОДНОЙ КУЛЬТУРЫ КУБАНИ»</vt:lpstr>
      <vt:lpstr>СОСТАВ ЭКСПЕДИЦИИ</vt:lpstr>
      <vt:lpstr>СРОКИ ПРОВЕДЕНИЯ ЭКСПЕДИЦИИ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МАТЕРИАЛЬНАЯ КУЛЬТУРА СЕВЕРСКОГО РАЙОНА КРАСНОДАРСКОГО КРАЯ  Историко-краеведческий музей станицы Северской </vt:lpstr>
      <vt:lpstr>МАТЕРИАЛЬНАЯ КУЛЬТУРА СЕВЕРСКОГО РАЙОНА КРАСНОДАРСКОГО КРАЯ  Музейная комната сельского дома культуры села Львовского   Северского района Краснодарского края </vt:lpstr>
      <vt:lpstr>МАТЕРИАЛЬНАЯ КУЛЬТУРА СЕВЕРСКОГО РАЙОНА КРАСНОДАРСКОГО КРАЯ  Музейная комната сельского дома культуры села Львовского   Северского района Краснодарского края</vt:lpstr>
      <vt:lpstr>МАТЕРИАЛЬНАЯ КУЛЬТУРА СЕВЕРСКОГО РАЙОНА КРАСНОДАРСКОГО КРАЯ  Музейная комната сельского дома культуры села Львовского   Северского района Краснодарского края</vt:lpstr>
      <vt:lpstr>МАТЕРИАЛЬНАЯ КУЛЬТУРА СЕВЕРСКОГО РАЙОНА КРАСНОДАРСКОГО КРАЯ  Музейная комната сельского дома культуры села Львовского   Северского района Краснодарского края</vt:lpstr>
      <vt:lpstr>МАТЕРИАЛЬНАЯ КУЛЬТУРА СЕВЕРСКОГО РАЙОНА КРАСНОДАРСКОГО КРАЯ  Музейная комната сельского дома культуры села Львовского   Северского района Краснодарского края</vt:lpstr>
      <vt:lpstr>МАТЕРИАЛЬНАЯ КУЛЬТУРА СЕВЕРСКОГО РАЙОНА КРАСНОДАРСКОГО КРАЯ  Музейная комната Муниципального бюджетного учреждения культуры «Азовская централизованная клубная система»</vt:lpstr>
      <vt:lpstr>МАТЕРИАЛЬНАЯ КУЛЬТУРА СЕВЕРСКОГО РАЙОНА КРАСНОДАРСКОГО КРАЯ  </vt:lpstr>
      <vt:lpstr>ФОЛЬКЛОРНЫЕ КОЛЛЕКТИВЫ СЕВЕРСКОГО РАЙОНА КРАСНОДАРСКОГО КРАЯ  </vt:lpstr>
      <vt:lpstr>ФОЛЬКЛОРНЫЕ КОЛЛЕКТИВЫ СЕВЕРСКОГО РАЙОНА КРАСНОДАРСКОГО КРАЯ  </vt:lpstr>
      <vt:lpstr>ФОЛЬКЛОРНЫЕ КОЛЛЕКТИВЫ СЕВЕРСКОГО РАЙОНА КРАСНОДАРСКОГО КРАЯ  </vt:lpstr>
      <vt:lpstr>ФОЛЬКЛОРНЫЕ КОЛЛЕКТИВЫ СЕВЕРСКОГО РАЙОНА КРАСНОДАРСКОГО КРАЯ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ФОЛЬКЛОРНО-ЭТНОГРАФИЧЕСКОЙ ЭКСПЕДИЦИИ «СОХРАНЕНИЕ ТРАДИЦИОННОЙ НАРОДНОЙ КУЛЬТУРЫ КУБАНИ»</dc:title>
  <dc:creator>Администратор</dc:creator>
  <cp:lastModifiedBy>DEMON</cp:lastModifiedBy>
  <cp:revision>174</cp:revision>
  <dcterms:created xsi:type="dcterms:W3CDTF">2014-11-19T18:54:17Z</dcterms:created>
  <dcterms:modified xsi:type="dcterms:W3CDTF">2019-12-15T04:38:55Z</dcterms:modified>
</cp:coreProperties>
</file>